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58"/>
  </p:notesMasterIdLst>
  <p:sldIdLst>
    <p:sldId id="260" r:id="rId8"/>
    <p:sldId id="265" r:id="rId9"/>
    <p:sldId id="261" r:id="rId10"/>
    <p:sldId id="266" r:id="rId11"/>
    <p:sldId id="264" r:id="rId12"/>
    <p:sldId id="259" r:id="rId13"/>
    <p:sldId id="276" r:id="rId14"/>
    <p:sldId id="277" r:id="rId15"/>
    <p:sldId id="278" r:id="rId16"/>
    <p:sldId id="262" r:id="rId17"/>
    <p:sldId id="271" r:id="rId18"/>
    <p:sldId id="267" r:id="rId19"/>
    <p:sldId id="268" r:id="rId20"/>
    <p:sldId id="270" r:id="rId21"/>
    <p:sldId id="272" r:id="rId22"/>
    <p:sldId id="273" r:id="rId23"/>
    <p:sldId id="279" r:id="rId24"/>
    <p:sldId id="275" r:id="rId25"/>
    <p:sldId id="274" r:id="rId26"/>
    <p:sldId id="257" r:id="rId27"/>
    <p:sldId id="306" r:id="rId28"/>
    <p:sldId id="258" r:id="rId29"/>
    <p:sldId id="307" r:id="rId30"/>
    <p:sldId id="309" r:id="rId31"/>
    <p:sldId id="283" r:id="rId32"/>
    <p:sldId id="280" r:id="rId33"/>
    <p:sldId id="281" r:id="rId34"/>
    <p:sldId id="292" r:id="rId35"/>
    <p:sldId id="284" r:id="rId36"/>
    <p:sldId id="286" r:id="rId37"/>
    <p:sldId id="293" r:id="rId38"/>
    <p:sldId id="287" r:id="rId39"/>
    <p:sldId id="308" r:id="rId40"/>
    <p:sldId id="294" r:id="rId41"/>
    <p:sldId id="288" r:id="rId42"/>
    <p:sldId id="289" r:id="rId43"/>
    <p:sldId id="296" r:id="rId44"/>
    <p:sldId id="297" r:id="rId45"/>
    <p:sldId id="290" r:id="rId46"/>
    <p:sldId id="311" r:id="rId47"/>
    <p:sldId id="291" r:id="rId48"/>
    <p:sldId id="298" r:id="rId49"/>
    <p:sldId id="299" r:id="rId50"/>
    <p:sldId id="300" r:id="rId51"/>
    <p:sldId id="301" r:id="rId52"/>
    <p:sldId id="303" r:id="rId53"/>
    <p:sldId id="302" r:id="rId54"/>
    <p:sldId id="310" r:id="rId55"/>
    <p:sldId id="304" r:id="rId56"/>
    <p:sldId id="263" r:id="rId5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Styl pośredni 4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-344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63" Type="http://schemas.openxmlformats.org/officeDocument/2006/relationships/tableStyles" Target="tableStyles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199F85-0224-468E-B80C-A5FD739C08A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234890B-AD63-4EFC-94DF-40DB80BF4FD2}">
      <dgm:prSet phldrT="[Tekst]"/>
      <dgm:spPr>
        <a:xfrm>
          <a:off x="415313" y="394971"/>
          <a:ext cx="732682" cy="583159"/>
        </a:xfr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2013-2014</a:t>
          </a:r>
          <a:endParaRPr lang="pl-PL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FE71565-9E5E-4094-B2DD-0855956E476A}" type="parTrans" cxnId="{B2EA1955-D3BE-47A2-881F-B2B132C9E5AC}">
      <dgm:prSet/>
      <dgm:spPr/>
      <dgm:t>
        <a:bodyPr/>
        <a:lstStyle/>
        <a:p>
          <a:endParaRPr lang="pl-PL"/>
        </a:p>
      </dgm:t>
    </dgm:pt>
    <dgm:pt modelId="{3F00A779-83BC-45A8-B03E-B89DEC5EED4C}" type="sibTrans" cxnId="{B2EA1955-D3BE-47A2-881F-B2B132C9E5AC}">
      <dgm:prSet/>
      <dgm:spPr>
        <a:xfrm>
          <a:off x="510002" y="1427888"/>
          <a:ext cx="955282" cy="955282"/>
        </a:xfr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pl-PL"/>
        </a:p>
      </dgm:t>
    </dgm:pt>
    <dgm:pt modelId="{5AF2636C-286A-44D2-B133-C93D8654C275}">
      <dgm:prSet phldrT="[Tekst]"/>
      <dgm:spPr>
        <a:xfrm>
          <a:off x="415313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Перші контакти 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KRASP, FRP</a:t>
          </a: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зі Спілкою ректорів, перші зустрічі в КНУ імені Тараса Шевченка, підготовка співпраці 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EA31FF6-7FAA-4CD7-B20F-94D17A050E52}" type="parTrans" cxnId="{A163DA2E-CE53-4262-9340-2D9A8546A9F0}">
      <dgm:prSet/>
      <dgm:spPr/>
      <dgm:t>
        <a:bodyPr/>
        <a:lstStyle/>
        <a:p>
          <a:endParaRPr lang="pl-PL"/>
        </a:p>
      </dgm:t>
    </dgm:pt>
    <dgm:pt modelId="{70C07CE4-38E2-4A59-AD87-32CD653E7616}" type="sibTrans" cxnId="{A163DA2E-CE53-4262-9340-2D9A8546A9F0}">
      <dgm:prSet/>
      <dgm:spPr/>
      <dgm:t>
        <a:bodyPr/>
        <a:lstStyle/>
        <a:p>
          <a:endParaRPr lang="pl-PL"/>
        </a:p>
      </dgm:t>
    </dgm:pt>
    <dgm:pt modelId="{29DFC561-6E0A-4497-87B6-7637A92FEF8B}">
      <dgm:prSet phldrT="[Tekst]"/>
      <dgm:spPr>
        <a:xfrm>
          <a:off x="1294531" y="394971"/>
          <a:ext cx="732682" cy="583159"/>
        </a:xfr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19.05.2014</a:t>
          </a:r>
          <a:endParaRPr lang="pl-PL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8FE03C3-E157-4CF2-AB31-240B86FBCB99}" type="parTrans" cxnId="{E2F2A333-E9CD-4537-B93E-85667A1BBAAE}">
      <dgm:prSet/>
      <dgm:spPr/>
      <dgm:t>
        <a:bodyPr/>
        <a:lstStyle/>
        <a:p>
          <a:endParaRPr lang="pl-PL"/>
        </a:p>
      </dgm:t>
    </dgm:pt>
    <dgm:pt modelId="{8E5D3C20-8F78-41A3-869B-A1E5E63D6557}" type="sibTrans" cxnId="{E2F2A333-E9CD-4537-B93E-85667A1BBAAE}">
      <dgm:prSet/>
      <dgm:spPr>
        <a:xfrm>
          <a:off x="1624910" y="788316"/>
          <a:ext cx="1069519" cy="1069519"/>
        </a:xfr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pl-PL"/>
        </a:p>
      </dgm:t>
    </dgm:pt>
    <dgm:pt modelId="{86FCCA18-CF33-4CFC-87E8-CCC1D5974705}">
      <dgm:prSet phldrT="[Tekst]"/>
      <dgm:spPr>
        <a:xfrm>
          <a:off x="1294531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Візит делегації Спілки до Польщі. Підписання Угоди про співпрацю між </a:t>
          </a: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 </a:t>
          </a: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та Спілкою, Варшавський університет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326816D-61A3-4DA9-9FA3-05E580315BBD}" type="parTrans" cxnId="{B9402C47-6475-4162-98EA-7FED105FDC81}">
      <dgm:prSet/>
      <dgm:spPr/>
      <dgm:t>
        <a:bodyPr/>
        <a:lstStyle/>
        <a:p>
          <a:endParaRPr lang="pl-PL"/>
        </a:p>
      </dgm:t>
    </dgm:pt>
    <dgm:pt modelId="{5C2CB807-12CA-4F83-831E-D117E4C78366}" type="sibTrans" cxnId="{B9402C47-6475-4162-98EA-7FED105FDC81}">
      <dgm:prSet/>
      <dgm:spPr/>
      <dgm:t>
        <a:bodyPr/>
        <a:lstStyle/>
        <a:p>
          <a:endParaRPr lang="pl-PL"/>
        </a:p>
      </dgm:t>
    </dgm:pt>
    <dgm:pt modelId="{BA8C9DF0-B793-4081-8857-4CBD9CD5595D}">
      <dgm:prSet phldrT="[Tekst]"/>
      <dgm:spPr>
        <a:xfrm>
          <a:off x="2173750" y="394971"/>
          <a:ext cx="732682" cy="583159"/>
        </a:xfr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14-15.12.2014</a:t>
          </a:r>
          <a:endParaRPr lang="pl-PL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37BD607-F60E-49E0-866A-19DACB98742C}" type="parTrans" cxnId="{02A1963C-7560-4343-A432-80447962EB42}">
      <dgm:prSet/>
      <dgm:spPr/>
      <dgm:t>
        <a:bodyPr/>
        <a:lstStyle/>
        <a:p>
          <a:endParaRPr lang="pl-PL"/>
        </a:p>
      </dgm:t>
    </dgm:pt>
    <dgm:pt modelId="{0E4ECFD3-3806-468D-817B-BA66EAFDA9F0}" type="sibTrans" cxnId="{02A1963C-7560-4343-A432-80447962EB42}">
      <dgm:prSet/>
      <dgm:spPr>
        <a:xfrm>
          <a:off x="2754718" y="1427888"/>
          <a:ext cx="955282" cy="955282"/>
        </a:xfr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pl-PL"/>
        </a:p>
      </dgm:t>
    </dgm:pt>
    <dgm:pt modelId="{2E6350FD-F198-41E5-AF15-6E3D0CB0A0D1}">
      <dgm:prSet phldrT="[Tekst]"/>
      <dgm:spPr>
        <a:xfrm>
          <a:off x="3052968" y="394971"/>
          <a:ext cx="732682" cy="583159"/>
        </a:xfr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uk-UA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2014-2015</a:t>
          </a:r>
          <a:endParaRPr lang="pl-PL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D8761EF-A138-4FF4-A617-D12BB4B76BA0}" type="parTrans" cxnId="{E63C75BD-DAF9-4998-9C06-5B39A4272E2D}">
      <dgm:prSet/>
      <dgm:spPr/>
      <dgm:t>
        <a:bodyPr/>
        <a:lstStyle/>
        <a:p>
          <a:endParaRPr lang="pl-PL"/>
        </a:p>
      </dgm:t>
    </dgm:pt>
    <dgm:pt modelId="{D9DBCE9F-379F-43A6-863B-5256088BE2D3}" type="sibTrans" cxnId="{E63C75BD-DAF9-4998-9C06-5B39A4272E2D}">
      <dgm:prSet/>
      <dgm:spPr>
        <a:xfrm>
          <a:off x="3869625" y="788316"/>
          <a:ext cx="1069519" cy="1069519"/>
        </a:xfrm>
        <a:solidFill>
          <a:srgbClr val="4472C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pl-PL"/>
        </a:p>
      </dgm:t>
    </dgm:pt>
    <dgm:pt modelId="{37CF7CA1-5182-49D5-AEE0-C464CDB4B5E8}">
      <dgm:prSet phldrT="[Tekst]"/>
      <dgm:spPr>
        <a:xfrm>
          <a:off x="3052968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Перший польсько-український проєкт - дослідження 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FRP </a:t>
          </a: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"Аналіз співпраці польських та українських ВНЗ на фоні порівняння систем вищої освіти"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E1A88C7-5E52-4DB6-BB65-E0D0C4156668}" type="parTrans" cxnId="{F034E8FB-6FFE-4C39-95FA-3B62D4EC8FCC}">
      <dgm:prSet/>
      <dgm:spPr/>
      <dgm:t>
        <a:bodyPr/>
        <a:lstStyle/>
        <a:p>
          <a:endParaRPr lang="pl-PL"/>
        </a:p>
      </dgm:t>
    </dgm:pt>
    <dgm:pt modelId="{63C9CE07-2B78-40A8-9156-792B67388175}" type="sibTrans" cxnId="{F034E8FB-6FFE-4C39-95FA-3B62D4EC8FCC}">
      <dgm:prSet/>
      <dgm:spPr/>
      <dgm:t>
        <a:bodyPr/>
        <a:lstStyle/>
        <a:p>
          <a:endParaRPr lang="pl-PL"/>
        </a:p>
      </dgm:t>
    </dgm:pt>
    <dgm:pt modelId="{9632CED5-3DA1-47E2-82D8-C40CE23198BC}">
      <dgm:prSet phldrT="[Tekst]"/>
      <dgm:spPr>
        <a:xfrm>
          <a:off x="2173750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Тристороння Польсько-українсько-німецька зустріч конференцій ректорів 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KRASP-HRK-URHEIU</a:t>
          </a:r>
          <a:r>
            <a:rPr lang="x-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, </a:t>
          </a: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Варшавський університет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5FB011C-DCB9-446F-9737-2ABD0D246B32}" type="parTrans" cxnId="{3A0DE2AA-1735-4A27-AB89-A16DB63FE6A3}">
      <dgm:prSet/>
      <dgm:spPr/>
      <dgm:t>
        <a:bodyPr/>
        <a:lstStyle/>
        <a:p>
          <a:endParaRPr lang="pl-PL"/>
        </a:p>
      </dgm:t>
    </dgm:pt>
    <dgm:pt modelId="{268F9969-7FF5-4ADE-A831-23E87EB45853}" type="sibTrans" cxnId="{3A0DE2AA-1735-4A27-AB89-A16DB63FE6A3}">
      <dgm:prSet/>
      <dgm:spPr/>
      <dgm:t>
        <a:bodyPr/>
        <a:lstStyle/>
        <a:p>
          <a:endParaRPr lang="pl-PL"/>
        </a:p>
      </dgm:t>
    </dgm:pt>
    <dgm:pt modelId="{F144C863-C509-44E7-8236-26902136C7E1}">
      <dgm:prSet phldrT="[Tekst]"/>
      <dgm:spPr>
        <a:xfrm>
          <a:off x="3932187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Перший візит делегації 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 </a:t>
          </a: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 FRP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uk-UA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до України (Київ, Дніпро). Ректорський семінар за участю Посла РП у Києві, КНУ імені Тараса Шевченка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03C861B-A912-4F83-8C4D-165D9194AD94}" type="parTrans" cxnId="{7275B396-DD3E-4BAA-8D7E-F7B1DA4D17E2}">
      <dgm:prSet/>
      <dgm:spPr/>
      <dgm:t>
        <a:bodyPr/>
        <a:lstStyle/>
        <a:p>
          <a:endParaRPr lang="pl-PL"/>
        </a:p>
      </dgm:t>
    </dgm:pt>
    <dgm:pt modelId="{100CDA22-3F26-4E9C-A9E9-B0E8B38D2363}" type="sibTrans" cxnId="{7275B396-DD3E-4BAA-8D7E-F7B1DA4D17E2}">
      <dgm:prSet/>
      <dgm:spPr/>
      <dgm:t>
        <a:bodyPr/>
        <a:lstStyle/>
        <a:p>
          <a:endParaRPr lang="pl-PL"/>
        </a:p>
      </dgm:t>
    </dgm:pt>
    <dgm:pt modelId="{F0E8CCB7-7ABA-4773-B72D-7497AB6EF224}">
      <dgm:prSet phldrT="[Tekst]"/>
      <dgm:spPr>
        <a:xfrm>
          <a:off x="415313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Nawiązanie kontaktów FRP-KRASP-ZRUU. Wizyty do KNU im. </a:t>
          </a:r>
          <a:r>
            <a:rPr lang="pl-PL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Tarasa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Szewczenki </a:t>
          </a:r>
        </a:p>
      </dgm:t>
    </dgm:pt>
    <dgm:pt modelId="{0A3869BB-13AE-448F-A054-83071D20EEF5}" type="parTrans" cxnId="{705F8D72-FF68-4255-915C-6FC9E1F396DC}">
      <dgm:prSet/>
      <dgm:spPr/>
      <dgm:t>
        <a:bodyPr/>
        <a:lstStyle/>
        <a:p>
          <a:endParaRPr lang="pl-PL"/>
        </a:p>
      </dgm:t>
    </dgm:pt>
    <dgm:pt modelId="{A75EEC28-4EE6-4996-AE36-348BAE9CCE19}" type="sibTrans" cxnId="{705F8D72-FF68-4255-915C-6FC9E1F396DC}">
      <dgm:prSet/>
      <dgm:spPr/>
      <dgm:t>
        <a:bodyPr/>
        <a:lstStyle/>
        <a:p>
          <a:endParaRPr lang="pl-PL"/>
        </a:p>
      </dgm:t>
    </dgm:pt>
    <dgm:pt modelId="{65AADB0D-F916-4CAE-BDE3-3F202C3F4C02}">
      <dgm:prSet phldrT="[Tekst]"/>
      <dgm:spPr>
        <a:xfrm>
          <a:off x="2173750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Trójstronne Polsko-Ukraińsko-Niemieckie spotkanie konferencji rektorów KRASP-HRK-URHEIU w UW</a:t>
          </a:r>
        </a:p>
      </dgm:t>
    </dgm:pt>
    <dgm:pt modelId="{A9BDC26B-B53A-45DF-A2E9-D7E2D5752635}" type="parTrans" cxnId="{B3FAC07A-F9CE-4EC8-974C-6C040D881F8E}">
      <dgm:prSet/>
      <dgm:spPr/>
      <dgm:t>
        <a:bodyPr/>
        <a:lstStyle/>
        <a:p>
          <a:endParaRPr lang="pl-PL"/>
        </a:p>
      </dgm:t>
    </dgm:pt>
    <dgm:pt modelId="{4EF52F64-5718-4F62-A926-86D3240BA41A}" type="sibTrans" cxnId="{B3FAC07A-F9CE-4EC8-974C-6C040D881F8E}">
      <dgm:prSet/>
      <dgm:spPr/>
      <dgm:t>
        <a:bodyPr/>
        <a:lstStyle/>
        <a:p>
          <a:endParaRPr lang="pl-PL"/>
        </a:p>
      </dgm:t>
    </dgm:pt>
    <dgm:pt modelId="{AF2B9FFC-B782-4F90-9BDC-78C56E527397}">
      <dgm:prSet phldrT="[Tekst]"/>
      <dgm:spPr>
        <a:xfrm>
          <a:off x="1294531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Wizyta delegacji ZRUU do Polski. Podpisanie Umowy KRASP-</a:t>
          </a:r>
          <a:r>
            <a:rPr lang="pl-PL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ZRUU 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na UW</a:t>
          </a:r>
        </a:p>
      </dgm:t>
    </dgm:pt>
    <dgm:pt modelId="{5316108A-8458-4080-8745-BB6B01190C6C}" type="parTrans" cxnId="{D1AE5A9D-7837-495F-8B75-9717FEB9EB67}">
      <dgm:prSet/>
      <dgm:spPr/>
      <dgm:t>
        <a:bodyPr/>
        <a:lstStyle/>
        <a:p>
          <a:endParaRPr lang="pl-PL"/>
        </a:p>
      </dgm:t>
    </dgm:pt>
    <dgm:pt modelId="{1EB2BC6B-94D9-45C7-AA73-AC4F4AFF61F7}" type="sibTrans" cxnId="{D1AE5A9D-7837-495F-8B75-9717FEB9EB67}">
      <dgm:prSet/>
      <dgm:spPr/>
      <dgm:t>
        <a:bodyPr/>
        <a:lstStyle/>
        <a:p>
          <a:endParaRPr lang="pl-PL"/>
        </a:p>
      </dgm:t>
    </dgm:pt>
    <dgm:pt modelId="{716E659B-B715-4119-BDB4-ED2445FFD156}">
      <dgm:prSet phldrT="[Tekst]"/>
      <dgm:spPr>
        <a:xfrm>
          <a:off x="3052968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l-PL" dirty="0">
              <a:solidFill>
                <a:schemeClr val="tx1"/>
              </a:solidFill>
              <a:latin typeface="Calibri"/>
              <a:ea typeface="+mn-ea"/>
              <a:cs typeface="+mn-cs"/>
            </a:rPr>
            <a:t>I polsko-ukraiński projekt badawczy „Analiza współpracy uczelni polskich i ukraińskich, na tle porównania systemów szkolnictwa wyższego</a:t>
          </a:r>
          <a:r>
            <a:rPr lang="pl-PL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”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0D3A614-4365-4C23-99B5-28B6C541BEBA}" type="parTrans" cxnId="{651F4C0B-00D7-4B1F-A2DF-F046344074B3}">
      <dgm:prSet/>
      <dgm:spPr/>
      <dgm:t>
        <a:bodyPr/>
        <a:lstStyle/>
        <a:p>
          <a:endParaRPr lang="pl-PL"/>
        </a:p>
      </dgm:t>
    </dgm:pt>
    <dgm:pt modelId="{37811FAB-3C4F-480A-BF91-AED8CE072C53}" type="sibTrans" cxnId="{651F4C0B-00D7-4B1F-A2DF-F046344074B3}">
      <dgm:prSet/>
      <dgm:spPr/>
      <dgm:t>
        <a:bodyPr/>
        <a:lstStyle/>
        <a:p>
          <a:endParaRPr lang="pl-PL"/>
        </a:p>
      </dgm:t>
    </dgm:pt>
    <dgm:pt modelId="{076D2878-D11C-4A84-B178-6B053B037B91}">
      <dgm:prSet phldrT="[Tekst]"/>
      <dgm:spPr>
        <a:xfrm>
          <a:off x="3932187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 wizyta delegacji KRASP i FRP w Ukrainie (Kijów, </a:t>
          </a:r>
          <a:r>
            <a:rPr lang="pl-PL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Dnipro</a:t>
          </a:r>
          <a:r>
            <a:rPr lang="pl-P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), Seminarium Rektorów w KNU z udziałem Ambasadora RP</a:t>
          </a:r>
        </a:p>
      </dgm:t>
    </dgm:pt>
    <dgm:pt modelId="{30EB98DD-445C-4829-80A8-F27DFF4E84DA}" type="parTrans" cxnId="{7E236CFA-AFFB-4D35-99F3-93CAB3E3ED9B}">
      <dgm:prSet/>
      <dgm:spPr/>
      <dgm:t>
        <a:bodyPr/>
        <a:lstStyle/>
        <a:p>
          <a:endParaRPr lang="pl-PL"/>
        </a:p>
      </dgm:t>
    </dgm:pt>
    <dgm:pt modelId="{80D35C7C-C0BF-4C0B-AF1F-D2F0F5E89179}" type="sibTrans" cxnId="{7E236CFA-AFFB-4D35-99F3-93CAB3E3ED9B}">
      <dgm:prSet/>
      <dgm:spPr/>
      <dgm:t>
        <a:bodyPr/>
        <a:lstStyle/>
        <a:p>
          <a:endParaRPr lang="pl-PL"/>
        </a:p>
      </dgm:t>
    </dgm:pt>
    <dgm:pt modelId="{3A6B7C49-BF83-4A84-950A-6BE59DDB0DF8}">
      <dgm:prSet phldrT="[Tekst]"/>
      <dgm:spPr>
        <a:xfrm>
          <a:off x="3052968" y="1036446"/>
          <a:ext cx="732682" cy="2544750"/>
        </a:xfrm>
        <a:solidFill>
          <a:srgbClr val="0070C0">
            <a:alpha val="9000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l-PL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uk-UA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5-8.06.2015</a:t>
          </a: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7A64DAF-9F14-4461-B8E2-880BC72662F5}" type="parTrans" cxnId="{B91AF232-C12E-47D7-B296-3FEA1FAA0937}">
      <dgm:prSet/>
      <dgm:spPr/>
      <dgm:t>
        <a:bodyPr/>
        <a:lstStyle/>
        <a:p>
          <a:endParaRPr lang="pl-PL"/>
        </a:p>
      </dgm:t>
    </dgm:pt>
    <dgm:pt modelId="{7A209ED8-D8DB-4827-A3BB-986B7FD8BFD5}" type="sibTrans" cxnId="{B91AF232-C12E-47D7-B296-3FEA1FAA0937}">
      <dgm:prSet/>
      <dgm:spPr/>
      <dgm:t>
        <a:bodyPr/>
        <a:lstStyle/>
        <a:p>
          <a:endParaRPr lang="pl-PL"/>
        </a:p>
      </dgm:t>
    </dgm:pt>
    <dgm:pt modelId="{C09A0BC8-B066-2141-9858-E6512C9BADB3}">
      <dgm:prSet phldrT="[Tekst]"/>
      <dgm:spPr>
        <a:xfrm>
          <a:off x="415313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92E01FB-D3E0-B044-A368-B42CB74CE579}" type="parTrans" cxnId="{08DE6E90-D9CF-AF4B-9F6B-B91427D9A4AD}">
      <dgm:prSet/>
      <dgm:spPr/>
    </dgm:pt>
    <dgm:pt modelId="{ABA65F79-A35C-F445-A099-8ED5EFED80D5}" type="sibTrans" cxnId="{08DE6E90-D9CF-AF4B-9F6B-B91427D9A4AD}">
      <dgm:prSet/>
      <dgm:spPr/>
    </dgm:pt>
    <dgm:pt modelId="{C4E729BA-8993-D041-9335-4DFB5467E550}">
      <dgm:prSet phldrT="[Tekst]"/>
      <dgm:spPr>
        <a:xfrm>
          <a:off x="1294531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84FA1AC-BAE9-6049-B301-8077CD9E0ABF}" type="parTrans" cxnId="{DC02D4CE-D6B7-304F-9B61-9FB3FAB2F9D8}">
      <dgm:prSet/>
      <dgm:spPr/>
    </dgm:pt>
    <dgm:pt modelId="{992233B1-A260-DA46-A339-1B6F58AD8189}" type="sibTrans" cxnId="{DC02D4CE-D6B7-304F-9B61-9FB3FAB2F9D8}">
      <dgm:prSet/>
      <dgm:spPr/>
    </dgm:pt>
    <dgm:pt modelId="{39DC079B-1D67-104C-9C70-612BBEEE196F}">
      <dgm:prSet phldrT="[Tekst]"/>
      <dgm:spPr>
        <a:xfrm>
          <a:off x="2173750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35C2B4D-4547-C948-B99F-22633A3ADEBE}" type="parTrans" cxnId="{94568735-E41E-D646-8901-CECEB4C256DD}">
      <dgm:prSet/>
      <dgm:spPr/>
    </dgm:pt>
    <dgm:pt modelId="{595D5805-1CEA-DE4F-8AA9-A602D93C0EB2}" type="sibTrans" cxnId="{94568735-E41E-D646-8901-CECEB4C256DD}">
      <dgm:prSet/>
      <dgm:spPr/>
    </dgm:pt>
    <dgm:pt modelId="{7B7FC99A-3735-2741-A6FE-1D0A5F91590B}">
      <dgm:prSet phldrT="[Tekst]"/>
      <dgm:spPr>
        <a:xfrm>
          <a:off x="3052968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C9F86B7-EBFA-6F4D-B90F-AC522D3965C0}" type="parTrans" cxnId="{0FBDC35C-D6E2-0E44-9297-64C10B6C6338}">
      <dgm:prSet/>
      <dgm:spPr/>
    </dgm:pt>
    <dgm:pt modelId="{107A987D-7062-0845-9E64-639F89E191C3}" type="sibTrans" cxnId="{0FBDC35C-D6E2-0E44-9297-64C10B6C6338}">
      <dgm:prSet/>
      <dgm:spPr/>
    </dgm:pt>
    <dgm:pt modelId="{89A6A142-DAF1-8044-8526-E88EA29B337A}">
      <dgm:prSet phldrT="[Tekst]"/>
      <dgm:spPr>
        <a:xfrm>
          <a:off x="3932187" y="1036446"/>
          <a:ext cx="732682" cy="254475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endParaRPr lang="pl-P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469FD75-8CE2-A242-9DB9-6AB02CA161FD}" type="parTrans" cxnId="{987C4CC9-34CE-6D43-BC7F-AE8CAFCCC863}">
      <dgm:prSet/>
      <dgm:spPr/>
    </dgm:pt>
    <dgm:pt modelId="{E4742D36-4079-C848-86B6-354A8EC9D753}" type="sibTrans" cxnId="{987C4CC9-34CE-6D43-BC7F-AE8CAFCCC863}">
      <dgm:prSet/>
      <dgm:spPr/>
    </dgm:pt>
    <dgm:pt modelId="{7650DD07-C6F8-4D14-A967-5E0388C9AE72}" type="pres">
      <dgm:prSet presAssocID="{78199F85-0224-468E-B80C-A5FD739C08A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8520D6-F724-4399-BEF4-7637513A1149}" type="pres">
      <dgm:prSet presAssocID="{78199F85-0224-468E-B80C-A5FD739C08A0}" presName="dummy" presStyleCnt="0"/>
      <dgm:spPr/>
    </dgm:pt>
    <dgm:pt modelId="{67788B44-8F2E-4970-8068-A76D1521316B}" type="pres">
      <dgm:prSet presAssocID="{78199F85-0224-468E-B80C-A5FD739C08A0}" presName="linH" presStyleCnt="0"/>
      <dgm:spPr/>
    </dgm:pt>
    <dgm:pt modelId="{5C2CE92F-BC2E-4E4F-BB2B-1E38496E6BC9}" type="pres">
      <dgm:prSet presAssocID="{78199F85-0224-468E-B80C-A5FD739C08A0}" presName="padding1" presStyleCnt="0"/>
      <dgm:spPr/>
    </dgm:pt>
    <dgm:pt modelId="{90B6F39D-C750-46F3-B998-56C4D7F9814E}" type="pres">
      <dgm:prSet presAssocID="{1234890B-AD63-4EFC-94DF-40DB80BF4FD2}" presName="linV" presStyleCnt="0"/>
      <dgm:spPr/>
    </dgm:pt>
    <dgm:pt modelId="{E2FA906B-121A-4533-9DE1-516E531F7DA5}" type="pres">
      <dgm:prSet presAssocID="{1234890B-AD63-4EFC-94DF-40DB80BF4FD2}" presName="spVertical1" presStyleCnt="0"/>
      <dgm:spPr/>
    </dgm:pt>
    <dgm:pt modelId="{74D18A7E-F4B4-4129-81F0-713F53D32929}" type="pres">
      <dgm:prSet presAssocID="{1234890B-AD63-4EFC-94DF-40DB80BF4FD2}" presName="parTx" presStyleLbl="revTx" presStyleIdx="0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51F767-7823-4B6D-9411-46A28CDE3C3E}" type="pres">
      <dgm:prSet presAssocID="{1234890B-AD63-4EFC-94DF-40DB80BF4FD2}" presName="spVertical2" presStyleCnt="0"/>
      <dgm:spPr/>
    </dgm:pt>
    <dgm:pt modelId="{5867034F-CEA7-4969-8753-630C2A583154}" type="pres">
      <dgm:prSet presAssocID="{1234890B-AD63-4EFC-94DF-40DB80BF4FD2}" presName="spVertical3" presStyleCnt="0"/>
      <dgm:spPr/>
    </dgm:pt>
    <dgm:pt modelId="{33D6BCFD-6F3D-448D-BAE3-CF66F8710C85}" type="pres">
      <dgm:prSet presAssocID="{1234890B-AD63-4EFC-94DF-40DB80BF4FD2}" presName="desTx" presStyleLbl="revTx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8DDA6-6EBC-41BC-AE1D-A73E61D9DC76}" type="pres">
      <dgm:prSet presAssocID="{3F00A779-83BC-45A8-B03E-B89DEC5EED4C}" presName="space" presStyleCnt="0"/>
      <dgm:spPr/>
    </dgm:pt>
    <dgm:pt modelId="{5C4CD1D2-5302-4B11-A0A6-54970B80242E}" type="pres">
      <dgm:prSet presAssocID="{29DFC561-6E0A-4497-87B6-7637A92FEF8B}" presName="linV" presStyleCnt="0"/>
      <dgm:spPr/>
    </dgm:pt>
    <dgm:pt modelId="{4DF9BA8A-DCC4-47AC-8614-1F97B6506073}" type="pres">
      <dgm:prSet presAssocID="{29DFC561-6E0A-4497-87B6-7637A92FEF8B}" presName="spVertical1" presStyleCnt="0"/>
      <dgm:spPr/>
    </dgm:pt>
    <dgm:pt modelId="{3FBBF8CF-957A-46F0-97E3-A4ED0F74D595}" type="pres">
      <dgm:prSet presAssocID="{29DFC561-6E0A-4497-87B6-7637A92FEF8B}" presName="parTx" presStyleLbl="revTx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E4D0BC-6153-4E5D-871C-DA6ED2C1B815}" type="pres">
      <dgm:prSet presAssocID="{29DFC561-6E0A-4497-87B6-7637A92FEF8B}" presName="spVertical2" presStyleCnt="0"/>
      <dgm:spPr/>
    </dgm:pt>
    <dgm:pt modelId="{C8BD48B8-4572-4C25-861E-09C85BEE9829}" type="pres">
      <dgm:prSet presAssocID="{29DFC561-6E0A-4497-87B6-7637A92FEF8B}" presName="spVertical3" presStyleCnt="0"/>
      <dgm:spPr/>
    </dgm:pt>
    <dgm:pt modelId="{15E00DC9-1A7F-4923-9A9E-1370B2F30156}" type="pres">
      <dgm:prSet presAssocID="{29DFC561-6E0A-4497-87B6-7637A92FEF8B}" presName="desTx" presStyleLbl="revTx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E80F8-D81E-4C40-ADED-2CB448649C42}" type="pres">
      <dgm:prSet presAssocID="{8E5D3C20-8F78-41A3-869B-A1E5E63D6557}" presName="space" presStyleCnt="0"/>
      <dgm:spPr/>
    </dgm:pt>
    <dgm:pt modelId="{A40BB025-203A-4838-8188-B5F586DA37FA}" type="pres">
      <dgm:prSet presAssocID="{BA8C9DF0-B793-4081-8857-4CBD9CD5595D}" presName="linV" presStyleCnt="0"/>
      <dgm:spPr/>
    </dgm:pt>
    <dgm:pt modelId="{E2230761-DCB5-4868-AA21-BF1CBB60728E}" type="pres">
      <dgm:prSet presAssocID="{BA8C9DF0-B793-4081-8857-4CBD9CD5595D}" presName="spVertical1" presStyleCnt="0"/>
      <dgm:spPr/>
    </dgm:pt>
    <dgm:pt modelId="{F31A70C4-1892-4D05-846D-65A954920915}" type="pres">
      <dgm:prSet presAssocID="{BA8C9DF0-B793-4081-8857-4CBD9CD5595D}" presName="parTx" presStyleLbl="revTx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50E601-043C-4F2A-BDFA-116ED1EBFE1D}" type="pres">
      <dgm:prSet presAssocID="{BA8C9DF0-B793-4081-8857-4CBD9CD5595D}" presName="spVertical2" presStyleCnt="0"/>
      <dgm:spPr/>
    </dgm:pt>
    <dgm:pt modelId="{47983050-C8CC-49C1-9AE7-BC39A2140126}" type="pres">
      <dgm:prSet presAssocID="{BA8C9DF0-B793-4081-8857-4CBD9CD5595D}" presName="spVertical3" presStyleCnt="0"/>
      <dgm:spPr/>
    </dgm:pt>
    <dgm:pt modelId="{9EC5F60D-A3AA-47E3-A33F-D91AFB7EE2EA}" type="pres">
      <dgm:prSet presAssocID="{BA8C9DF0-B793-4081-8857-4CBD9CD5595D}" presName="desTx" presStyleLbl="revTx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31775-0BA5-4B30-A788-02B1E164E86C}" type="pres">
      <dgm:prSet presAssocID="{0E4ECFD3-3806-468D-817B-BA66EAFDA9F0}" presName="space" presStyleCnt="0"/>
      <dgm:spPr/>
    </dgm:pt>
    <dgm:pt modelId="{A5B21426-51C9-4FB9-9EF1-1035D1A11B09}" type="pres">
      <dgm:prSet presAssocID="{2E6350FD-F198-41E5-AF15-6E3D0CB0A0D1}" presName="linV" presStyleCnt="0"/>
      <dgm:spPr/>
    </dgm:pt>
    <dgm:pt modelId="{5447EAEA-9AA9-4515-8142-C4DE71075C31}" type="pres">
      <dgm:prSet presAssocID="{2E6350FD-F198-41E5-AF15-6E3D0CB0A0D1}" presName="spVertical1" presStyleCnt="0"/>
      <dgm:spPr/>
    </dgm:pt>
    <dgm:pt modelId="{699EC8EB-496D-4D8B-9DF7-195325259B3C}" type="pres">
      <dgm:prSet presAssocID="{2E6350FD-F198-41E5-AF15-6E3D0CB0A0D1}" presName="parTx" presStyleLbl="revTx" presStyleIdx="6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0565D-56E4-4BE2-A355-3FB3E0BC3722}" type="pres">
      <dgm:prSet presAssocID="{2E6350FD-F198-41E5-AF15-6E3D0CB0A0D1}" presName="spVertical2" presStyleCnt="0"/>
      <dgm:spPr/>
    </dgm:pt>
    <dgm:pt modelId="{E7EC75E1-D8A5-4903-84D1-1C51DFF21CFC}" type="pres">
      <dgm:prSet presAssocID="{2E6350FD-F198-41E5-AF15-6E3D0CB0A0D1}" presName="spVertical3" presStyleCnt="0"/>
      <dgm:spPr/>
    </dgm:pt>
    <dgm:pt modelId="{7283261A-0DC4-466E-A963-B7C0BCE5F916}" type="pres">
      <dgm:prSet presAssocID="{2E6350FD-F198-41E5-AF15-6E3D0CB0A0D1}" presName="desTx" presStyleLbl="revTx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1BC250-4BC4-4CB2-8AD5-C9C8005E35C7}" type="pres">
      <dgm:prSet presAssocID="{D9DBCE9F-379F-43A6-863B-5256088BE2D3}" presName="space" presStyleCnt="0"/>
      <dgm:spPr/>
    </dgm:pt>
    <dgm:pt modelId="{B96670D7-BC9C-4769-813A-40360A37B6C4}" type="pres">
      <dgm:prSet presAssocID="{3A6B7C49-BF83-4A84-950A-6BE59DDB0DF8}" presName="linV" presStyleCnt="0"/>
      <dgm:spPr/>
    </dgm:pt>
    <dgm:pt modelId="{03B3034C-AE23-4356-9E75-673D53ECE6F8}" type="pres">
      <dgm:prSet presAssocID="{3A6B7C49-BF83-4A84-950A-6BE59DDB0DF8}" presName="spVertical1" presStyleCnt="0"/>
      <dgm:spPr/>
    </dgm:pt>
    <dgm:pt modelId="{8780122C-71D6-45D7-94D9-9031CFA339AA}" type="pres">
      <dgm:prSet presAssocID="{3A6B7C49-BF83-4A84-950A-6BE59DDB0DF8}" presName="parTx" presStyleLbl="revTx" presStyleIdx="8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8B358-EA88-480C-89D2-55A6BCE09FA6}" type="pres">
      <dgm:prSet presAssocID="{3A6B7C49-BF83-4A84-950A-6BE59DDB0DF8}" presName="spVertical2" presStyleCnt="0"/>
      <dgm:spPr/>
    </dgm:pt>
    <dgm:pt modelId="{D27CF5B7-1859-4BB6-ADEA-B44FD371FD43}" type="pres">
      <dgm:prSet presAssocID="{3A6B7C49-BF83-4A84-950A-6BE59DDB0DF8}" presName="spVertical3" presStyleCnt="0"/>
      <dgm:spPr/>
    </dgm:pt>
    <dgm:pt modelId="{482073A7-ADBD-4B1F-BEC6-921F03DC214A}" type="pres">
      <dgm:prSet presAssocID="{3A6B7C49-BF83-4A84-950A-6BE59DDB0DF8}" presName="desTx" presStyleLbl="revTx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CAA03D-E4E0-4398-BC91-77F0F6B01267}" type="pres">
      <dgm:prSet presAssocID="{78199F85-0224-468E-B80C-A5FD739C08A0}" presName="padding2" presStyleCnt="0"/>
      <dgm:spPr/>
    </dgm:pt>
    <dgm:pt modelId="{99AFF7DC-ABE4-4E72-A9BE-F2AA9389F62F}" type="pres">
      <dgm:prSet presAssocID="{78199F85-0224-468E-B80C-A5FD739C08A0}" presName="negArrow" presStyleCnt="0"/>
      <dgm:spPr/>
    </dgm:pt>
    <dgm:pt modelId="{264FBC21-7BAB-4E90-936E-703E52152931}" type="pres">
      <dgm:prSet presAssocID="{78199F85-0224-468E-B80C-A5FD739C08A0}" presName="backgroundArrow" presStyleLbl="node1" presStyleIdx="0" presStyleCnt="1"/>
      <dgm:spPr/>
    </dgm:pt>
  </dgm:ptLst>
  <dgm:cxnLst>
    <dgm:cxn modelId="{E2F2A333-E9CD-4537-B93E-85667A1BBAAE}" srcId="{78199F85-0224-468E-B80C-A5FD739C08A0}" destId="{29DFC561-6E0A-4497-87B6-7637A92FEF8B}" srcOrd="1" destOrd="0" parTransId="{A8FE03C3-E157-4CF2-AB31-240B86FBCB99}" sibTransId="{8E5D3C20-8F78-41A3-869B-A1E5E63D6557}"/>
    <dgm:cxn modelId="{F2FD2860-2593-7A4D-B2B2-4B2A5F27EEC1}" type="presOf" srcId="{C4E729BA-8993-D041-9335-4DFB5467E550}" destId="{15E00DC9-1A7F-4923-9A9E-1370B2F30156}" srcOrd="0" destOrd="1" presId="urn:microsoft.com/office/officeart/2005/8/layout/hProcess3"/>
    <dgm:cxn modelId="{B9402C47-6475-4162-98EA-7FED105FDC81}" srcId="{29DFC561-6E0A-4497-87B6-7637A92FEF8B}" destId="{86FCCA18-CF33-4CFC-87E8-CCC1D5974705}" srcOrd="0" destOrd="0" parTransId="{1326816D-61A3-4DA9-9FA3-05E580315BBD}" sibTransId="{5C2CB807-12CA-4F83-831E-D117E4C78366}"/>
    <dgm:cxn modelId="{94568735-E41E-D646-8901-CECEB4C256DD}" srcId="{BA8C9DF0-B793-4081-8857-4CBD9CD5595D}" destId="{39DC079B-1D67-104C-9C70-612BBEEE196F}" srcOrd="1" destOrd="0" parTransId="{335C2B4D-4547-C948-B99F-22633A3ADEBE}" sibTransId="{595D5805-1CEA-DE4F-8AA9-A602D93C0EB2}"/>
    <dgm:cxn modelId="{C9436521-56C2-4A36-B8FE-83D848F54220}" type="presOf" srcId="{F144C863-C509-44E7-8236-26902136C7E1}" destId="{482073A7-ADBD-4B1F-BEC6-921F03DC214A}" srcOrd="0" destOrd="0" presId="urn:microsoft.com/office/officeart/2005/8/layout/hProcess3"/>
    <dgm:cxn modelId="{B91AF232-C12E-47D7-B296-3FEA1FAA0937}" srcId="{78199F85-0224-468E-B80C-A5FD739C08A0}" destId="{3A6B7C49-BF83-4A84-950A-6BE59DDB0DF8}" srcOrd="4" destOrd="0" parTransId="{D7A64DAF-9F14-4461-B8E2-880BC72662F5}" sibTransId="{7A209ED8-D8DB-4827-A3BB-986B7FD8BFD5}"/>
    <dgm:cxn modelId="{D1AE5A9D-7837-495F-8B75-9717FEB9EB67}" srcId="{29DFC561-6E0A-4497-87B6-7637A92FEF8B}" destId="{AF2B9FFC-B782-4F90-9BDC-78C56E527397}" srcOrd="2" destOrd="0" parTransId="{5316108A-8458-4080-8745-BB6B01190C6C}" sibTransId="{1EB2BC6B-94D9-45C7-AA73-AC4F4AFF61F7}"/>
    <dgm:cxn modelId="{A163DA2E-CE53-4262-9340-2D9A8546A9F0}" srcId="{1234890B-AD63-4EFC-94DF-40DB80BF4FD2}" destId="{5AF2636C-286A-44D2-B133-C93D8654C275}" srcOrd="0" destOrd="0" parTransId="{0EA31FF6-7FAA-4CD7-B20F-94D17A050E52}" sibTransId="{70C07CE4-38E2-4A59-AD87-32CD653E7616}"/>
    <dgm:cxn modelId="{F034E8FB-6FFE-4C39-95FA-3B62D4EC8FCC}" srcId="{2E6350FD-F198-41E5-AF15-6E3D0CB0A0D1}" destId="{37CF7CA1-5182-49D5-AEE0-C464CDB4B5E8}" srcOrd="0" destOrd="0" parTransId="{8E1A88C7-5E52-4DB6-BB65-E0D0C4156668}" sibTransId="{63C9CE07-2B78-40A8-9156-792B67388175}"/>
    <dgm:cxn modelId="{7275B396-DD3E-4BAA-8D7E-F7B1DA4D17E2}" srcId="{3A6B7C49-BF83-4A84-950A-6BE59DDB0DF8}" destId="{F144C863-C509-44E7-8236-26902136C7E1}" srcOrd="0" destOrd="0" parTransId="{603C861B-A912-4F83-8C4D-165D9194AD94}" sibTransId="{100CDA22-3F26-4E9C-A9E9-B0E8B38D2363}"/>
    <dgm:cxn modelId="{ED2D499A-7A19-4A98-8447-BB6391D2AA1E}" type="presOf" srcId="{3A6B7C49-BF83-4A84-950A-6BE59DDB0DF8}" destId="{8780122C-71D6-45D7-94D9-9031CFA339AA}" srcOrd="0" destOrd="0" presId="urn:microsoft.com/office/officeart/2005/8/layout/hProcess3"/>
    <dgm:cxn modelId="{0FBDC35C-D6E2-0E44-9297-64C10B6C6338}" srcId="{2E6350FD-F198-41E5-AF15-6E3D0CB0A0D1}" destId="{7B7FC99A-3735-2741-A6FE-1D0A5F91590B}" srcOrd="1" destOrd="0" parTransId="{AC9F86B7-EBFA-6F4D-B90F-AC522D3965C0}" sibTransId="{107A987D-7062-0845-9E64-639F89E191C3}"/>
    <dgm:cxn modelId="{E63C75BD-DAF9-4998-9C06-5B39A4272E2D}" srcId="{78199F85-0224-468E-B80C-A5FD739C08A0}" destId="{2E6350FD-F198-41E5-AF15-6E3D0CB0A0D1}" srcOrd="3" destOrd="0" parTransId="{9D8761EF-A138-4FF4-A617-D12BB4B76BA0}" sibTransId="{D9DBCE9F-379F-43A6-863B-5256088BE2D3}"/>
    <dgm:cxn modelId="{6E6734BB-0ABC-407A-8FF7-C506DD0CECD6}" type="presOf" srcId="{37CF7CA1-5182-49D5-AEE0-C464CDB4B5E8}" destId="{7283261A-0DC4-466E-A963-B7C0BCE5F916}" srcOrd="0" destOrd="0" presId="urn:microsoft.com/office/officeart/2005/8/layout/hProcess3"/>
    <dgm:cxn modelId="{9C608318-5C46-4EB9-8F94-785CC86EAC9C}" type="presOf" srcId="{1234890B-AD63-4EFC-94DF-40DB80BF4FD2}" destId="{74D18A7E-F4B4-4129-81F0-713F53D32929}" srcOrd="0" destOrd="0" presId="urn:microsoft.com/office/officeart/2005/8/layout/hProcess3"/>
    <dgm:cxn modelId="{1D23402B-387F-4B9D-B30D-6A114FEDC40A}" type="presOf" srcId="{716E659B-B715-4119-BDB4-ED2445FFD156}" destId="{7283261A-0DC4-466E-A963-B7C0BCE5F916}" srcOrd="0" destOrd="2" presId="urn:microsoft.com/office/officeart/2005/8/layout/hProcess3"/>
    <dgm:cxn modelId="{3A0DE2AA-1735-4A27-AB89-A16DB63FE6A3}" srcId="{BA8C9DF0-B793-4081-8857-4CBD9CD5595D}" destId="{9632CED5-3DA1-47E2-82D8-C40CE23198BC}" srcOrd="0" destOrd="0" parTransId="{35FB011C-DCB9-446F-9737-2ABD0D246B32}" sibTransId="{268F9969-7FF5-4ADE-A831-23E87EB45853}"/>
    <dgm:cxn modelId="{987C4CC9-34CE-6D43-BC7F-AE8CAFCCC863}" srcId="{3A6B7C49-BF83-4A84-950A-6BE59DDB0DF8}" destId="{89A6A142-DAF1-8044-8526-E88EA29B337A}" srcOrd="1" destOrd="0" parTransId="{9469FD75-8CE2-A242-9DB9-6AB02CA161FD}" sibTransId="{E4742D36-4079-C848-86B6-354A8EC9D753}"/>
    <dgm:cxn modelId="{70AFA684-953E-4E43-BA95-760E1B7E34DE}" type="presOf" srcId="{7B7FC99A-3735-2741-A6FE-1D0A5F91590B}" destId="{7283261A-0DC4-466E-A963-B7C0BCE5F916}" srcOrd="0" destOrd="1" presId="urn:microsoft.com/office/officeart/2005/8/layout/hProcess3"/>
    <dgm:cxn modelId="{02A1963C-7560-4343-A432-80447962EB42}" srcId="{78199F85-0224-468E-B80C-A5FD739C08A0}" destId="{BA8C9DF0-B793-4081-8857-4CBD9CD5595D}" srcOrd="2" destOrd="0" parTransId="{B37BD607-F60E-49E0-866A-19DACB98742C}" sibTransId="{0E4ECFD3-3806-468D-817B-BA66EAFDA9F0}"/>
    <dgm:cxn modelId="{B2EA1955-D3BE-47A2-881F-B2B132C9E5AC}" srcId="{78199F85-0224-468E-B80C-A5FD739C08A0}" destId="{1234890B-AD63-4EFC-94DF-40DB80BF4FD2}" srcOrd="0" destOrd="0" parTransId="{2FE71565-9E5E-4094-B2DD-0855956E476A}" sibTransId="{3F00A779-83BC-45A8-B03E-B89DEC5EED4C}"/>
    <dgm:cxn modelId="{651F4C0B-00D7-4B1F-A2DF-F046344074B3}" srcId="{2E6350FD-F198-41E5-AF15-6E3D0CB0A0D1}" destId="{716E659B-B715-4119-BDB4-ED2445FFD156}" srcOrd="2" destOrd="0" parTransId="{60D3A614-4365-4C23-99B5-28B6C541BEBA}" sibTransId="{37811FAB-3C4F-480A-BF91-AED8CE072C53}"/>
    <dgm:cxn modelId="{7E236CFA-AFFB-4D35-99F3-93CAB3E3ED9B}" srcId="{3A6B7C49-BF83-4A84-950A-6BE59DDB0DF8}" destId="{076D2878-D11C-4A84-B178-6B053B037B91}" srcOrd="2" destOrd="0" parTransId="{30EB98DD-445C-4829-80A8-F27DFF4E84DA}" sibTransId="{80D35C7C-C0BF-4C0B-AF1F-D2F0F5E89179}"/>
    <dgm:cxn modelId="{DC02D4CE-D6B7-304F-9B61-9FB3FAB2F9D8}" srcId="{29DFC561-6E0A-4497-87B6-7637A92FEF8B}" destId="{C4E729BA-8993-D041-9335-4DFB5467E550}" srcOrd="1" destOrd="0" parTransId="{584FA1AC-BAE9-6049-B301-8077CD9E0ABF}" sibTransId="{992233B1-A260-DA46-A339-1B6F58AD8189}"/>
    <dgm:cxn modelId="{B3FAC07A-F9CE-4EC8-974C-6C040D881F8E}" srcId="{BA8C9DF0-B793-4081-8857-4CBD9CD5595D}" destId="{65AADB0D-F916-4CAE-BDE3-3F202C3F4C02}" srcOrd="2" destOrd="0" parTransId="{A9BDC26B-B53A-45DF-A2E9-D7E2D5752635}" sibTransId="{4EF52F64-5718-4F62-A926-86D3240BA41A}"/>
    <dgm:cxn modelId="{F8C407AF-1905-423F-A0B3-FDD30B974B28}" type="presOf" srcId="{65AADB0D-F916-4CAE-BDE3-3F202C3F4C02}" destId="{9EC5F60D-A3AA-47E3-A33F-D91AFB7EE2EA}" srcOrd="0" destOrd="2" presId="urn:microsoft.com/office/officeart/2005/8/layout/hProcess3"/>
    <dgm:cxn modelId="{705F8D72-FF68-4255-915C-6FC9E1F396DC}" srcId="{1234890B-AD63-4EFC-94DF-40DB80BF4FD2}" destId="{F0E8CCB7-7ABA-4773-B72D-7497AB6EF224}" srcOrd="2" destOrd="0" parTransId="{0A3869BB-13AE-448F-A054-83071D20EEF5}" sibTransId="{A75EEC28-4EE6-4996-AE36-348BAE9CCE19}"/>
    <dgm:cxn modelId="{59AE325B-1D9C-4D69-9517-18874FCA1B36}" type="presOf" srcId="{AF2B9FFC-B782-4F90-9BDC-78C56E527397}" destId="{15E00DC9-1A7F-4923-9A9E-1370B2F30156}" srcOrd="0" destOrd="2" presId="urn:microsoft.com/office/officeart/2005/8/layout/hProcess3"/>
    <dgm:cxn modelId="{66914A80-B689-8B44-827A-BF41D620BE15}" type="presOf" srcId="{89A6A142-DAF1-8044-8526-E88EA29B337A}" destId="{482073A7-ADBD-4B1F-BEC6-921F03DC214A}" srcOrd="0" destOrd="1" presId="urn:microsoft.com/office/officeart/2005/8/layout/hProcess3"/>
    <dgm:cxn modelId="{08DE6E90-D9CF-AF4B-9F6B-B91427D9A4AD}" srcId="{1234890B-AD63-4EFC-94DF-40DB80BF4FD2}" destId="{C09A0BC8-B066-2141-9858-E6512C9BADB3}" srcOrd="1" destOrd="0" parTransId="{492E01FB-D3E0-B044-A368-B42CB74CE579}" sibTransId="{ABA65F79-A35C-F445-A099-8ED5EFED80D5}"/>
    <dgm:cxn modelId="{D41A7568-F5CB-4A8A-A6D1-75BC3BD70C3F}" type="presOf" srcId="{F0E8CCB7-7ABA-4773-B72D-7497AB6EF224}" destId="{33D6BCFD-6F3D-448D-BAE3-CF66F8710C85}" srcOrd="0" destOrd="2" presId="urn:microsoft.com/office/officeart/2005/8/layout/hProcess3"/>
    <dgm:cxn modelId="{4A6C8D9D-C1DF-4B4F-9BD0-98F3A1FC2938}" type="presOf" srcId="{C09A0BC8-B066-2141-9858-E6512C9BADB3}" destId="{33D6BCFD-6F3D-448D-BAE3-CF66F8710C85}" srcOrd="0" destOrd="1" presId="urn:microsoft.com/office/officeart/2005/8/layout/hProcess3"/>
    <dgm:cxn modelId="{18E2FA62-FB05-441B-85BB-B08ED9253413}" type="presOf" srcId="{9632CED5-3DA1-47E2-82D8-C40CE23198BC}" destId="{9EC5F60D-A3AA-47E3-A33F-D91AFB7EE2EA}" srcOrd="0" destOrd="0" presId="urn:microsoft.com/office/officeart/2005/8/layout/hProcess3"/>
    <dgm:cxn modelId="{2CE55934-193A-4268-9C89-31169DB47E90}" type="presOf" srcId="{86FCCA18-CF33-4CFC-87E8-CCC1D5974705}" destId="{15E00DC9-1A7F-4923-9A9E-1370B2F30156}" srcOrd="0" destOrd="0" presId="urn:microsoft.com/office/officeart/2005/8/layout/hProcess3"/>
    <dgm:cxn modelId="{0A674756-582C-4908-843C-B54385D45A05}" type="presOf" srcId="{78199F85-0224-468E-B80C-A5FD739C08A0}" destId="{7650DD07-C6F8-4D14-A967-5E0388C9AE72}" srcOrd="0" destOrd="0" presId="urn:microsoft.com/office/officeart/2005/8/layout/hProcess3"/>
    <dgm:cxn modelId="{4A613F3B-7C47-4C88-84F9-A71AB6469D0A}" type="presOf" srcId="{076D2878-D11C-4A84-B178-6B053B037B91}" destId="{482073A7-ADBD-4B1F-BEC6-921F03DC214A}" srcOrd="0" destOrd="2" presId="urn:microsoft.com/office/officeart/2005/8/layout/hProcess3"/>
    <dgm:cxn modelId="{F818A102-FADC-4B6F-9913-75D71E4A3915}" type="presOf" srcId="{29DFC561-6E0A-4497-87B6-7637A92FEF8B}" destId="{3FBBF8CF-957A-46F0-97E3-A4ED0F74D595}" srcOrd="0" destOrd="0" presId="urn:microsoft.com/office/officeart/2005/8/layout/hProcess3"/>
    <dgm:cxn modelId="{6F7F5A86-6709-41B6-944F-B26CF63AC48C}" type="presOf" srcId="{2E6350FD-F198-41E5-AF15-6E3D0CB0A0D1}" destId="{699EC8EB-496D-4D8B-9DF7-195325259B3C}" srcOrd="0" destOrd="0" presId="urn:microsoft.com/office/officeart/2005/8/layout/hProcess3"/>
    <dgm:cxn modelId="{B70B2F61-7781-4E42-9AD2-98A9CDDA156D}" type="presOf" srcId="{BA8C9DF0-B793-4081-8857-4CBD9CD5595D}" destId="{F31A70C4-1892-4D05-846D-65A954920915}" srcOrd="0" destOrd="0" presId="urn:microsoft.com/office/officeart/2005/8/layout/hProcess3"/>
    <dgm:cxn modelId="{0DC7825D-CD0F-FE4F-9AD9-523D8798D898}" type="presOf" srcId="{39DC079B-1D67-104C-9C70-612BBEEE196F}" destId="{9EC5F60D-A3AA-47E3-A33F-D91AFB7EE2EA}" srcOrd="0" destOrd="1" presId="urn:microsoft.com/office/officeart/2005/8/layout/hProcess3"/>
    <dgm:cxn modelId="{6AAD55CF-F11C-4BBB-93C2-D68540D05868}" type="presOf" srcId="{5AF2636C-286A-44D2-B133-C93D8654C275}" destId="{33D6BCFD-6F3D-448D-BAE3-CF66F8710C85}" srcOrd="0" destOrd="0" presId="urn:microsoft.com/office/officeart/2005/8/layout/hProcess3"/>
    <dgm:cxn modelId="{3A5280DC-AD50-4E2F-8CA5-5CFC2F069B41}" type="presParOf" srcId="{7650DD07-C6F8-4D14-A967-5E0388C9AE72}" destId="{C88520D6-F724-4399-BEF4-7637513A1149}" srcOrd="0" destOrd="0" presId="urn:microsoft.com/office/officeart/2005/8/layout/hProcess3"/>
    <dgm:cxn modelId="{D623794D-351E-4621-980A-2F5EA4DFC70C}" type="presParOf" srcId="{7650DD07-C6F8-4D14-A967-5E0388C9AE72}" destId="{67788B44-8F2E-4970-8068-A76D1521316B}" srcOrd="1" destOrd="0" presId="urn:microsoft.com/office/officeart/2005/8/layout/hProcess3"/>
    <dgm:cxn modelId="{B0F97FB0-3C37-4133-89E9-F5B442EC61DF}" type="presParOf" srcId="{67788B44-8F2E-4970-8068-A76D1521316B}" destId="{5C2CE92F-BC2E-4E4F-BB2B-1E38496E6BC9}" srcOrd="0" destOrd="0" presId="urn:microsoft.com/office/officeart/2005/8/layout/hProcess3"/>
    <dgm:cxn modelId="{BD42EE5F-4B5F-4E2D-9B30-6DF23BD51B8D}" type="presParOf" srcId="{67788B44-8F2E-4970-8068-A76D1521316B}" destId="{90B6F39D-C750-46F3-B998-56C4D7F9814E}" srcOrd="1" destOrd="0" presId="urn:microsoft.com/office/officeart/2005/8/layout/hProcess3"/>
    <dgm:cxn modelId="{EEC5250E-560D-4EC5-B099-5385B2E1CA29}" type="presParOf" srcId="{90B6F39D-C750-46F3-B998-56C4D7F9814E}" destId="{E2FA906B-121A-4533-9DE1-516E531F7DA5}" srcOrd="0" destOrd="0" presId="urn:microsoft.com/office/officeart/2005/8/layout/hProcess3"/>
    <dgm:cxn modelId="{966091B9-F886-4190-80B9-E24C1CE519E0}" type="presParOf" srcId="{90B6F39D-C750-46F3-B998-56C4D7F9814E}" destId="{74D18A7E-F4B4-4129-81F0-713F53D32929}" srcOrd="1" destOrd="0" presId="urn:microsoft.com/office/officeart/2005/8/layout/hProcess3"/>
    <dgm:cxn modelId="{11FDCDB5-D669-4C04-97DE-80A842987619}" type="presParOf" srcId="{90B6F39D-C750-46F3-B998-56C4D7F9814E}" destId="{5451F767-7823-4B6D-9411-46A28CDE3C3E}" srcOrd="2" destOrd="0" presId="urn:microsoft.com/office/officeart/2005/8/layout/hProcess3"/>
    <dgm:cxn modelId="{B65CA48F-B284-411A-B8A0-D9EEA48C7E95}" type="presParOf" srcId="{90B6F39D-C750-46F3-B998-56C4D7F9814E}" destId="{5867034F-CEA7-4969-8753-630C2A583154}" srcOrd="3" destOrd="0" presId="urn:microsoft.com/office/officeart/2005/8/layout/hProcess3"/>
    <dgm:cxn modelId="{2A2EF1D5-F57B-4CC4-A22F-BD8F4FC0DEA8}" type="presParOf" srcId="{90B6F39D-C750-46F3-B998-56C4D7F9814E}" destId="{33D6BCFD-6F3D-448D-BAE3-CF66F8710C85}" srcOrd="4" destOrd="0" presId="urn:microsoft.com/office/officeart/2005/8/layout/hProcess3"/>
    <dgm:cxn modelId="{46CE6149-62F0-4336-A921-6DBC40AF703A}" type="presParOf" srcId="{67788B44-8F2E-4970-8068-A76D1521316B}" destId="{9748DDA6-6EBC-41BC-AE1D-A73E61D9DC76}" srcOrd="2" destOrd="0" presId="urn:microsoft.com/office/officeart/2005/8/layout/hProcess3"/>
    <dgm:cxn modelId="{8D892E59-7FA3-4B12-A3A0-3C159B0A65EE}" type="presParOf" srcId="{67788B44-8F2E-4970-8068-A76D1521316B}" destId="{5C4CD1D2-5302-4B11-A0A6-54970B80242E}" srcOrd="3" destOrd="0" presId="urn:microsoft.com/office/officeart/2005/8/layout/hProcess3"/>
    <dgm:cxn modelId="{5ADE6646-3887-4CC5-ACB0-ACE444B59BD2}" type="presParOf" srcId="{5C4CD1D2-5302-4B11-A0A6-54970B80242E}" destId="{4DF9BA8A-DCC4-47AC-8614-1F97B6506073}" srcOrd="0" destOrd="0" presId="urn:microsoft.com/office/officeart/2005/8/layout/hProcess3"/>
    <dgm:cxn modelId="{7709D90C-DBB8-4BE6-9342-F50B237DEDEE}" type="presParOf" srcId="{5C4CD1D2-5302-4B11-A0A6-54970B80242E}" destId="{3FBBF8CF-957A-46F0-97E3-A4ED0F74D595}" srcOrd="1" destOrd="0" presId="urn:microsoft.com/office/officeart/2005/8/layout/hProcess3"/>
    <dgm:cxn modelId="{0F9B6DA7-8527-4315-B1EC-1C2C7780C085}" type="presParOf" srcId="{5C4CD1D2-5302-4B11-A0A6-54970B80242E}" destId="{EAE4D0BC-6153-4E5D-871C-DA6ED2C1B815}" srcOrd="2" destOrd="0" presId="urn:microsoft.com/office/officeart/2005/8/layout/hProcess3"/>
    <dgm:cxn modelId="{0D02DFA5-BC05-4952-8462-39674279FF41}" type="presParOf" srcId="{5C4CD1D2-5302-4B11-A0A6-54970B80242E}" destId="{C8BD48B8-4572-4C25-861E-09C85BEE9829}" srcOrd="3" destOrd="0" presId="urn:microsoft.com/office/officeart/2005/8/layout/hProcess3"/>
    <dgm:cxn modelId="{5C98CD3F-EE32-4C0D-8A32-EC04DB7430B0}" type="presParOf" srcId="{5C4CD1D2-5302-4B11-A0A6-54970B80242E}" destId="{15E00DC9-1A7F-4923-9A9E-1370B2F30156}" srcOrd="4" destOrd="0" presId="urn:microsoft.com/office/officeart/2005/8/layout/hProcess3"/>
    <dgm:cxn modelId="{71B19934-45AD-4F30-9EB9-901199EBD2D4}" type="presParOf" srcId="{67788B44-8F2E-4970-8068-A76D1521316B}" destId="{6A8E80F8-D81E-4C40-ADED-2CB448649C42}" srcOrd="4" destOrd="0" presId="urn:microsoft.com/office/officeart/2005/8/layout/hProcess3"/>
    <dgm:cxn modelId="{97ED88A2-C888-49D2-A515-E7356F7BC585}" type="presParOf" srcId="{67788B44-8F2E-4970-8068-A76D1521316B}" destId="{A40BB025-203A-4838-8188-B5F586DA37FA}" srcOrd="5" destOrd="0" presId="urn:microsoft.com/office/officeart/2005/8/layout/hProcess3"/>
    <dgm:cxn modelId="{C4FBB152-DD0B-4914-B541-9DC8B99E5567}" type="presParOf" srcId="{A40BB025-203A-4838-8188-B5F586DA37FA}" destId="{E2230761-DCB5-4868-AA21-BF1CBB60728E}" srcOrd="0" destOrd="0" presId="urn:microsoft.com/office/officeart/2005/8/layout/hProcess3"/>
    <dgm:cxn modelId="{86212CC4-F031-44E6-8E86-AB0936383E56}" type="presParOf" srcId="{A40BB025-203A-4838-8188-B5F586DA37FA}" destId="{F31A70C4-1892-4D05-846D-65A954920915}" srcOrd="1" destOrd="0" presId="urn:microsoft.com/office/officeart/2005/8/layout/hProcess3"/>
    <dgm:cxn modelId="{F47E1421-FEEC-4945-B81E-E5CCB28D66CB}" type="presParOf" srcId="{A40BB025-203A-4838-8188-B5F586DA37FA}" destId="{5E50E601-043C-4F2A-BDFA-116ED1EBFE1D}" srcOrd="2" destOrd="0" presId="urn:microsoft.com/office/officeart/2005/8/layout/hProcess3"/>
    <dgm:cxn modelId="{DBDE99E8-D032-46AA-92CA-AF704CC17CC0}" type="presParOf" srcId="{A40BB025-203A-4838-8188-B5F586DA37FA}" destId="{47983050-C8CC-49C1-9AE7-BC39A2140126}" srcOrd="3" destOrd="0" presId="urn:microsoft.com/office/officeart/2005/8/layout/hProcess3"/>
    <dgm:cxn modelId="{7AA9AA2C-6A49-4A43-8CA7-030A489B90C7}" type="presParOf" srcId="{A40BB025-203A-4838-8188-B5F586DA37FA}" destId="{9EC5F60D-A3AA-47E3-A33F-D91AFB7EE2EA}" srcOrd="4" destOrd="0" presId="urn:microsoft.com/office/officeart/2005/8/layout/hProcess3"/>
    <dgm:cxn modelId="{CEA811D6-38C5-4AB0-A52E-04372144189B}" type="presParOf" srcId="{67788B44-8F2E-4970-8068-A76D1521316B}" destId="{24A31775-0BA5-4B30-A788-02B1E164E86C}" srcOrd="6" destOrd="0" presId="urn:microsoft.com/office/officeart/2005/8/layout/hProcess3"/>
    <dgm:cxn modelId="{F46FFC74-995C-456A-923D-38805E385CE7}" type="presParOf" srcId="{67788B44-8F2E-4970-8068-A76D1521316B}" destId="{A5B21426-51C9-4FB9-9EF1-1035D1A11B09}" srcOrd="7" destOrd="0" presId="urn:microsoft.com/office/officeart/2005/8/layout/hProcess3"/>
    <dgm:cxn modelId="{CFD9B7AD-76F8-4FAB-B69E-D7E7E8CAF966}" type="presParOf" srcId="{A5B21426-51C9-4FB9-9EF1-1035D1A11B09}" destId="{5447EAEA-9AA9-4515-8142-C4DE71075C31}" srcOrd="0" destOrd="0" presId="urn:microsoft.com/office/officeart/2005/8/layout/hProcess3"/>
    <dgm:cxn modelId="{BBC6E598-CBD3-47B1-A75F-7FAAA99F3E4C}" type="presParOf" srcId="{A5B21426-51C9-4FB9-9EF1-1035D1A11B09}" destId="{699EC8EB-496D-4D8B-9DF7-195325259B3C}" srcOrd="1" destOrd="0" presId="urn:microsoft.com/office/officeart/2005/8/layout/hProcess3"/>
    <dgm:cxn modelId="{78E37804-6AC3-407B-9D4F-FB3916C7751A}" type="presParOf" srcId="{A5B21426-51C9-4FB9-9EF1-1035D1A11B09}" destId="{A9A0565D-56E4-4BE2-A355-3FB3E0BC3722}" srcOrd="2" destOrd="0" presId="urn:microsoft.com/office/officeart/2005/8/layout/hProcess3"/>
    <dgm:cxn modelId="{803E6E10-81EB-46A0-ABE3-17820CE1F1A7}" type="presParOf" srcId="{A5B21426-51C9-4FB9-9EF1-1035D1A11B09}" destId="{E7EC75E1-D8A5-4903-84D1-1C51DFF21CFC}" srcOrd="3" destOrd="0" presId="urn:microsoft.com/office/officeart/2005/8/layout/hProcess3"/>
    <dgm:cxn modelId="{111EE2C6-103F-41C9-84DF-D5C68E71E04E}" type="presParOf" srcId="{A5B21426-51C9-4FB9-9EF1-1035D1A11B09}" destId="{7283261A-0DC4-466E-A963-B7C0BCE5F916}" srcOrd="4" destOrd="0" presId="urn:microsoft.com/office/officeart/2005/8/layout/hProcess3"/>
    <dgm:cxn modelId="{8D4843C9-0292-4B66-A339-3AEA5378F2FA}" type="presParOf" srcId="{67788B44-8F2E-4970-8068-A76D1521316B}" destId="{591BC250-4BC4-4CB2-8AD5-C9C8005E35C7}" srcOrd="8" destOrd="0" presId="urn:microsoft.com/office/officeart/2005/8/layout/hProcess3"/>
    <dgm:cxn modelId="{CAF9EB47-9AFB-432C-B545-4797BD7EECF4}" type="presParOf" srcId="{67788B44-8F2E-4970-8068-A76D1521316B}" destId="{B96670D7-BC9C-4769-813A-40360A37B6C4}" srcOrd="9" destOrd="0" presId="urn:microsoft.com/office/officeart/2005/8/layout/hProcess3"/>
    <dgm:cxn modelId="{260C9118-DC4E-46EB-9D48-C502E9A594C6}" type="presParOf" srcId="{B96670D7-BC9C-4769-813A-40360A37B6C4}" destId="{03B3034C-AE23-4356-9E75-673D53ECE6F8}" srcOrd="0" destOrd="0" presId="urn:microsoft.com/office/officeart/2005/8/layout/hProcess3"/>
    <dgm:cxn modelId="{D9A28F65-5781-4D6A-8937-3972F73A92DF}" type="presParOf" srcId="{B96670D7-BC9C-4769-813A-40360A37B6C4}" destId="{8780122C-71D6-45D7-94D9-9031CFA339AA}" srcOrd="1" destOrd="0" presId="urn:microsoft.com/office/officeart/2005/8/layout/hProcess3"/>
    <dgm:cxn modelId="{D78B78E5-8232-483B-BCAD-68C8A9D16EB5}" type="presParOf" srcId="{B96670D7-BC9C-4769-813A-40360A37B6C4}" destId="{B998B358-EA88-480C-89D2-55A6BCE09FA6}" srcOrd="2" destOrd="0" presId="urn:microsoft.com/office/officeart/2005/8/layout/hProcess3"/>
    <dgm:cxn modelId="{E7BF8AB9-A9FD-4A22-99DA-75FD2B2A7770}" type="presParOf" srcId="{B96670D7-BC9C-4769-813A-40360A37B6C4}" destId="{D27CF5B7-1859-4BB6-ADEA-B44FD371FD43}" srcOrd="3" destOrd="0" presId="urn:microsoft.com/office/officeart/2005/8/layout/hProcess3"/>
    <dgm:cxn modelId="{B996C816-A1BD-465A-99C0-051B0819EFB9}" type="presParOf" srcId="{B96670D7-BC9C-4769-813A-40360A37B6C4}" destId="{482073A7-ADBD-4B1F-BEC6-921F03DC214A}" srcOrd="4" destOrd="0" presId="urn:microsoft.com/office/officeart/2005/8/layout/hProcess3"/>
    <dgm:cxn modelId="{32E2CAB5-5E3F-4BBF-A4A9-25D46E059B1A}" type="presParOf" srcId="{67788B44-8F2E-4970-8068-A76D1521316B}" destId="{77CAA03D-E4E0-4398-BC91-77F0F6B01267}" srcOrd="10" destOrd="0" presId="urn:microsoft.com/office/officeart/2005/8/layout/hProcess3"/>
    <dgm:cxn modelId="{199BCF19-2829-4E68-8F04-809D94DD5BE1}" type="presParOf" srcId="{67788B44-8F2E-4970-8068-A76D1521316B}" destId="{99AFF7DC-ABE4-4E72-A9BE-F2AA9389F62F}" srcOrd="11" destOrd="0" presId="urn:microsoft.com/office/officeart/2005/8/layout/hProcess3"/>
    <dgm:cxn modelId="{C812F4D7-B47E-4201-AF84-629DF16CC763}" type="presParOf" srcId="{67788B44-8F2E-4970-8068-A76D1521316B}" destId="{264FBC21-7BAB-4E90-936E-703E52152931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199F85-0224-468E-B80C-A5FD739C08A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61C65D4-730F-4C77-A33A-30A1C9F5BCD0}">
      <dgm:prSet custT="1"/>
      <dgm:spPr/>
      <dgm:t>
        <a:bodyPr/>
        <a:lstStyle/>
        <a:p>
          <a:r>
            <a:rPr lang="pl-PL" sz="1200" b="1" dirty="0">
              <a:solidFill>
                <a:schemeClr val="bg1"/>
              </a:solidFill>
            </a:rPr>
            <a:t>22-23.09.2016</a:t>
          </a:r>
        </a:p>
      </dgm:t>
    </dgm:pt>
    <dgm:pt modelId="{A4DC0ED6-C7C7-4BB0-BD62-F68E1359B5F9}" type="parTrans" cxnId="{98148DEB-91C3-4A40-AA0D-00763FE312D4}">
      <dgm:prSet/>
      <dgm:spPr/>
      <dgm:t>
        <a:bodyPr/>
        <a:lstStyle/>
        <a:p>
          <a:endParaRPr lang="pl-PL"/>
        </a:p>
      </dgm:t>
    </dgm:pt>
    <dgm:pt modelId="{1529BE94-CEF7-492D-9A60-390616167A6B}" type="sibTrans" cxnId="{98148DEB-91C3-4A40-AA0D-00763FE312D4}">
      <dgm:prSet/>
      <dgm:spPr/>
      <dgm:t>
        <a:bodyPr/>
        <a:lstStyle/>
        <a:p>
          <a:endParaRPr lang="pl-PL"/>
        </a:p>
      </dgm:t>
    </dgm:pt>
    <dgm:pt modelId="{28FEBD5A-BD2E-45F2-A6D8-154DEB309818}">
      <dgm:prSet custT="1"/>
      <dgm:spPr/>
      <dgm:t>
        <a:bodyPr/>
        <a:lstStyle/>
        <a:p>
          <a:r>
            <a:rPr lang="ru-RU" sz="1200" dirty="0"/>
            <a:t>Польсько-українська наукова конференція "Класичний університет у контексті викликів епох", КНУ імені Тараса Шевченка</a:t>
          </a:r>
          <a:endParaRPr lang="pl-PL" sz="1200" dirty="0"/>
        </a:p>
      </dgm:t>
    </dgm:pt>
    <dgm:pt modelId="{7ECD7901-0066-4DAD-B89D-7B944089AEE6}" type="parTrans" cxnId="{0432614E-7EBB-4636-9E41-8690D7C5B17E}">
      <dgm:prSet/>
      <dgm:spPr/>
      <dgm:t>
        <a:bodyPr/>
        <a:lstStyle/>
        <a:p>
          <a:endParaRPr lang="pl-PL"/>
        </a:p>
      </dgm:t>
    </dgm:pt>
    <dgm:pt modelId="{760BBEA5-EFB8-4294-9B19-F3CB98FD3A5C}" type="sibTrans" cxnId="{0432614E-7EBB-4636-9E41-8690D7C5B17E}">
      <dgm:prSet/>
      <dgm:spPr/>
      <dgm:t>
        <a:bodyPr/>
        <a:lstStyle/>
        <a:p>
          <a:endParaRPr lang="pl-PL"/>
        </a:p>
      </dgm:t>
    </dgm:pt>
    <dgm:pt modelId="{316786D1-AA17-4B10-B84F-C9148B3FA308}">
      <dgm:prSet custT="1"/>
      <dgm:spPr/>
      <dgm:t>
        <a:bodyPr/>
        <a:lstStyle/>
        <a:p>
          <a:r>
            <a:rPr lang="pl-PL" sz="1200" b="1" dirty="0">
              <a:solidFill>
                <a:schemeClr val="bg1"/>
              </a:solidFill>
            </a:rPr>
            <a:t>2016-2018</a:t>
          </a:r>
        </a:p>
      </dgm:t>
    </dgm:pt>
    <dgm:pt modelId="{9FC0EC98-4BFB-4949-9CA6-B9BBADD35D53}" type="parTrans" cxnId="{091B3BF0-EEA9-4380-887A-E26B9B413103}">
      <dgm:prSet/>
      <dgm:spPr/>
      <dgm:t>
        <a:bodyPr/>
        <a:lstStyle/>
        <a:p>
          <a:endParaRPr lang="pl-PL"/>
        </a:p>
      </dgm:t>
    </dgm:pt>
    <dgm:pt modelId="{5436E19C-8559-49F5-ACD9-66E837AB12F3}" type="sibTrans" cxnId="{091B3BF0-EEA9-4380-887A-E26B9B413103}">
      <dgm:prSet/>
      <dgm:spPr/>
      <dgm:t>
        <a:bodyPr/>
        <a:lstStyle/>
        <a:p>
          <a:endParaRPr lang="pl-PL"/>
        </a:p>
      </dgm:t>
    </dgm:pt>
    <dgm:pt modelId="{2153D3C8-88FE-4C08-8838-15C62F9D9EDE}">
      <dgm:prSet custT="1"/>
      <dgm:spPr/>
      <dgm:t>
        <a:bodyPr/>
        <a:lstStyle/>
        <a:p>
          <a:r>
            <a:rPr lang="uk-UA" sz="1200" dirty="0"/>
            <a:t>Польсько-українське (друге) дослідження </a:t>
          </a:r>
          <a:r>
            <a:rPr lang="pl-PL" sz="1200" dirty="0"/>
            <a:t>FRP "</a:t>
          </a:r>
          <a:r>
            <a:rPr lang="pl-PL" sz="1200" dirty="0" err="1"/>
            <a:t>Governance</a:t>
          </a:r>
          <a:r>
            <a:rPr lang="pl-PL" sz="1200" dirty="0"/>
            <a:t> </a:t>
          </a:r>
          <a:r>
            <a:rPr lang="uk-UA" sz="1200" dirty="0"/>
            <a:t>у вищій освіті в Україні та Польщі"</a:t>
          </a:r>
          <a:endParaRPr lang="pl-PL" sz="1200" dirty="0"/>
        </a:p>
      </dgm:t>
    </dgm:pt>
    <dgm:pt modelId="{9A917BF7-9178-4054-8775-A845974860FF}" type="parTrans" cxnId="{03065825-3F56-40BA-98A7-864651F3C26C}">
      <dgm:prSet/>
      <dgm:spPr/>
      <dgm:t>
        <a:bodyPr/>
        <a:lstStyle/>
        <a:p>
          <a:endParaRPr lang="pl-PL"/>
        </a:p>
      </dgm:t>
    </dgm:pt>
    <dgm:pt modelId="{D2FCEE32-D9D6-458B-BF41-6A75A1601347}" type="sibTrans" cxnId="{03065825-3F56-40BA-98A7-864651F3C26C}">
      <dgm:prSet/>
      <dgm:spPr/>
      <dgm:t>
        <a:bodyPr/>
        <a:lstStyle/>
        <a:p>
          <a:endParaRPr lang="pl-PL"/>
        </a:p>
      </dgm:t>
    </dgm:pt>
    <dgm:pt modelId="{BC719CCC-2FCC-4709-B17E-DCAFD8DB187D}">
      <dgm:prSet custT="1"/>
      <dgm:spPr/>
      <dgm:t>
        <a:bodyPr/>
        <a:lstStyle/>
        <a:p>
          <a:r>
            <a:rPr lang="pl-PL" sz="1200" b="1" dirty="0">
              <a:solidFill>
                <a:schemeClr val="bg1"/>
              </a:solidFill>
            </a:rPr>
            <a:t>14.11.2017</a:t>
          </a:r>
        </a:p>
      </dgm:t>
    </dgm:pt>
    <dgm:pt modelId="{83455A38-0D0D-451A-AD07-60CB4DA9FCC7}" type="parTrans" cxnId="{AF774C7C-A67E-4B64-8596-3C1119787D3B}">
      <dgm:prSet/>
      <dgm:spPr/>
      <dgm:t>
        <a:bodyPr/>
        <a:lstStyle/>
        <a:p>
          <a:endParaRPr lang="pl-PL"/>
        </a:p>
      </dgm:t>
    </dgm:pt>
    <dgm:pt modelId="{4187153E-52B5-4CA1-A010-0028343D1F67}" type="sibTrans" cxnId="{AF774C7C-A67E-4B64-8596-3C1119787D3B}">
      <dgm:prSet/>
      <dgm:spPr/>
      <dgm:t>
        <a:bodyPr/>
        <a:lstStyle/>
        <a:p>
          <a:endParaRPr lang="pl-PL"/>
        </a:p>
      </dgm:t>
    </dgm:pt>
    <dgm:pt modelId="{DEF255D9-E5F4-498F-BFAF-CE04DD983DFE}">
      <dgm:prSet custT="1"/>
      <dgm:spPr/>
      <dgm:t>
        <a:bodyPr/>
        <a:lstStyle/>
        <a:p>
          <a:r>
            <a:rPr lang="ru-RU" sz="1200" dirty="0"/>
            <a:t>Підписання Тристоронньої Угоди про партнерство і співпрацю KRASP-FRP-URHEIU/Спілка</a:t>
          </a:r>
          <a:endParaRPr lang="pl-PL" sz="1200" dirty="0"/>
        </a:p>
      </dgm:t>
    </dgm:pt>
    <dgm:pt modelId="{67352FD8-A680-4E10-9708-307ADAFAF535}" type="parTrans" cxnId="{DB1D45AE-1C86-4305-8D76-EE9763EFE3C6}">
      <dgm:prSet/>
      <dgm:spPr/>
      <dgm:t>
        <a:bodyPr/>
        <a:lstStyle/>
        <a:p>
          <a:endParaRPr lang="pl-PL"/>
        </a:p>
      </dgm:t>
    </dgm:pt>
    <dgm:pt modelId="{5ABC3913-6331-4E62-9AE5-097BB88DD198}" type="sibTrans" cxnId="{DB1D45AE-1C86-4305-8D76-EE9763EFE3C6}">
      <dgm:prSet/>
      <dgm:spPr/>
      <dgm:t>
        <a:bodyPr/>
        <a:lstStyle/>
        <a:p>
          <a:endParaRPr lang="pl-PL"/>
        </a:p>
      </dgm:t>
    </dgm:pt>
    <dgm:pt modelId="{E85E1CE5-5EDA-4CF4-8597-806014540785}">
      <dgm:prSet custT="1"/>
      <dgm:spPr/>
      <dgm:t>
        <a:bodyPr/>
        <a:lstStyle/>
        <a:p>
          <a:r>
            <a:rPr lang="ru-RU" sz="1200" dirty="0"/>
            <a:t>Візит делегації Спілки ректорів ЗВО України до Польщі (Варшава, Краків)</a:t>
          </a:r>
          <a:endParaRPr lang="pl-PL" sz="1200" dirty="0"/>
        </a:p>
      </dgm:t>
    </dgm:pt>
    <dgm:pt modelId="{BD0EE042-C3BC-4578-A2F3-2C29549D4A43}" type="parTrans" cxnId="{1907816C-E8FB-421B-8397-09E074088A5E}">
      <dgm:prSet/>
      <dgm:spPr/>
      <dgm:t>
        <a:bodyPr/>
        <a:lstStyle/>
        <a:p>
          <a:endParaRPr lang="pl-PL"/>
        </a:p>
      </dgm:t>
    </dgm:pt>
    <dgm:pt modelId="{F3CD5664-5016-4EE4-863C-766374DCF36C}" type="sibTrans" cxnId="{1907816C-E8FB-421B-8397-09E074088A5E}">
      <dgm:prSet/>
      <dgm:spPr/>
      <dgm:t>
        <a:bodyPr/>
        <a:lstStyle/>
        <a:p>
          <a:endParaRPr lang="pl-PL"/>
        </a:p>
      </dgm:t>
    </dgm:pt>
    <dgm:pt modelId="{B95950D2-6921-415A-ABA0-DD6E7AD4A0F4}">
      <dgm:prSet custT="1"/>
      <dgm:spPr/>
      <dgm:t>
        <a:bodyPr/>
        <a:lstStyle/>
        <a:p>
          <a:r>
            <a:rPr lang="pl-PL" sz="1200" b="1" dirty="0">
              <a:solidFill>
                <a:schemeClr val="bg1"/>
              </a:solidFill>
            </a:rPr>
            <a:t>21-24.06.2018</a:t>
          </a:r>
        </a:p>
      </dgm:t>
    </dgm:pt>
    <dgm:pt modelId="{62ACB56A-3D9B-4DE8-B1E9-A3EE73011D70}" type="parTrans" cxnId="{4B303D81-AF18-485E-A8ED-BEDCD75C5E07}">
      <dgm:prSet/>
      <dgm:spPr/>
      <dgm:t>
        <a:bodyPr/>
        <a:lstStyle/>
        <a:p>
          <a:endParaRPr lang="pl-PL"/>
        </a:p>
      </dgm:t>
    </dgm:pt>
    <dgm:pt modelId="{94E2C0A3-7E17-4DA4-8FEC-3AED6B47EBA8}" type="sibTrans" cxnId="{4B303D81-AF18-485E-A8ED-BEDCD75C5E07}">
      <dgm:prSet/>
      <dgm:spPr/>
      <dgm:t>
        <a:bodyPr/>
        <a:lstStyle/>
        <a:p>
          <a:endParaRPr lang="pl-PL"/>
        </a:p>
      </dgm:t>
    </dgm:pt>
    <dgm:pt modelId="{A5F22A0A-E571-40EF-9F93-E284A8C75667}">
      <dgm:prSet custT="1"/>
      <dgm:spPr/>
      <dgm:t>
        <a:bodyPr/>
        <a:lstStyle/>
        <a:p>
          <a:r>
            <a:rPr lang="uk-UA" sz="1200" dirty="0"/>
            <a:t>Другий візит делегації </a:t>
          </a:r>
          <a:r>
            <a:rPr lang="pl-PL" sz="1200" dirty="0"/>
            <a:t>KRASP-FRP </a:t>
          </a:r>
          <a:r>
            <a:rPr lang="uk-UA" sz="1200" dirty="0"/>
            <a:t>в Україні</a:t>
          </a:r>
          <a:r>
            <a:rPr lang="pl-PL" sz="1200" dirty="0"/>
            <a:t/>
          </a:r>
          <a:br>
            <a:rPr lang="pl-PL" sz="1200" dirty="0"/>
          </a:br>
          <a:r>
            <a:rPr lang="uk-UA" sz="1200" dirty="0"/>
            <a:t> (м. Луцьк)</a:t>
          </a:r>
          <a:endParaRPr lang="pl-PL" sz="1200" dirty="0"/>
        </a:p>
      </dgm:t>
    </dgm:pt>
    <dgm:pt modelId="{AE9DEC40-E57D-4224-9209-914698E5E9E3}" type="parTrans" cxnId="{F8A1C957-9111-4091-9664-F87551912C76}">
      <dgm:prSet/>
      <dgm:spPr/>
      <dgm:t>
        <a:bodyPr/>
        <a:lstStyle/>
        <a:p>
          <a:endParaRPr lang="pl-PL"/>
        </a:p>
      </dgm:t>
    </dgm:pt>
    <dgm:pt modelId="{86F57D14-2C51-4538-92B9-A5C89039B9B1}" type="sibTrans" cxnId="{F8A1C957-9111-4091-9664-F87551912C76}">
      <dgm:prSet/>
      <dgm:spPr/>
      <dgm:t>
        <a:bodyPr/>
        <a:lstStyle/>
        <a:p>
          <a:endParaRPr lang="pl-PL"/>
        </a:p>
      </dgm:t>
    </dgm:pt>
    <dgm:pt modelId="{70A1BF8C-1A90-4631-8CD2-FF34C0335C2E}">
      <dgm:prSet custT="1"/>
      <dgm:spPr/>
      <dgm:t>
        <a:bodyPr/>
        <a:lstStyle/>
        <a:p>
          <a:r>
            <a:rPr lang="ru-RU" sz="1200" dirty="0"/>
            <a:t>Польсько-український ректорський семінар,</a:t>
          </a:r>
          <a:r>
            <a:rPr lang="pl-PL" sz="1200" dirty="0"/>
            <a:t> </a:t>
          </a:r>
          <a:r>
            <a:rPr lang="uk-UA" sz="1200" dirty="0"/>
            <a:t>Волинський національний університет ім. Лесі Україки</a:t>
          </a:r>
          <a:endParaRPr lang="pl-PL" sz="1200" dirty="0"/>
        </a:p>
      </dgm:t>
    </dgm:pt>
    <dgm:pt modelId="{0884AE3A-A0CE-4853-8534-721EEC534474}" type="parTrans" cxnId="{C4BF1B2E-068F-45F3-852E-FAA723E6F983}">
      <dgm:prSet/>
      <dgm:spPr/>
      <dgm:t>
        <a:bodyPr/>
        <a:lstStyle/>
        <a:p>
          <a:endParaRPr lang="pl-PL"/>
        </a:p>
      </dgm:t>
    </dgm:pt>
    <dgm:pt modelId="{F5753CF2-B98F-4A72-A79E-18BB03E2140F}" type="sibTrans" cxnId="{C4BF1B2E-068F-45F3-852E-FAA723E6F983}">
      <dgm:prSet/>
      <dgm:spPr/>
      <dgm:t>
        <a:bodyPr/>
        <a:lstStyle/>
        <a:p>
          <a:endParaRPr lang="pl-PL"/>
        </a:p>
      </dgm:t>
    </dgm:pt>
    <dgm:pt modelId="{1CF7F319-894B-41EC-8703-3A6CA1E79835}">
      <dgm:prSet custT="1"/>
      <dgm:spPr/>
      <dgm:t>
        <a:bodyPr/>
        <a:lstStyle/>
        <a:p>
          <a:r>
            <a:rPr lang="pl-PL" sz="1200" b="1" dirty="0">
              <a:solidFill>
                <a:schemeClr val="bg1"/>
              </a:solidFill>
            </a:rPr>
            <a:t>2018-2021</a:t>
          </a:r>
        </a:p>
      </dgm:t>
    </dgm:pt>
    <dgm:pt modelId="{B1C7EA90-B35B-4EA8-B391-DCC0753DE41D}" type="parTrans" cxnId="{49DFEEF9-865B-40DC-91F0-A8C330F6420F}">
      <dgm:prSet/>
      <dgm:spPr/>
      <dgm:t>
        <a:bodyPr/>
        <a:lstStyle/>
        <a:p>
          <a:endParaRPr lang="pl-PL"/>
        </a:p>
      </dgm:t>
    </dgm:pt>
    <dgm:pt modelId="{EFD35FB3-9722-432E-AD93-CA4D16548877}" type="sibTrans" cxnId="{49DFEEF9-865B-40DC-91F0-A8C330F6420F}">
      <dgm:prSet/>
      <dgm:spPr/>
      <dgm:t>
        <a:bodyPr/>
        <a:lstStyle/>
        <a:p>
          <a:endParaRPr lang="pl-PL"/>
        </a:p>
      </dgm:t>
    </dgm:pt>
    <dgm:pt modelId="{33C3EBA6-CBB3-4355-88AB-067C7AFE67C8}">
      <dgm:prSet custT="1"/>
      <dgm:spPr/>
      <dgm:t>
        <a:bodyPr/>
        <a:lstStyle/>
        <a:p>
          <a:r>
            <a:rPr lang="uk-UA" sz="1200" dirty="0">
              <a:solidFill>
                <a:srgbClr val="002060"/>
              </a:solidFill>
            </a:rPr>
            <a:t>Реалізація проєкту "Польсько-українська співпраця представницьких організацій ректорів - задля вдосконалення діяльності закладів вищої освіти", Варшавська Політехніка за фінансової підтримки Міністерства освіти і науки Польщі</a:t>
          </a:r>
          <a:endParaRPr lang="pl-PL" sz="1200" dirty="0">
            <a:solidFill>
              <a:srgbClr val="002060"/>
            </a:solidFill>
          </a:endParaRPr>
        </a:p>
      </dgm:t>
    </dgm:pt>
    <dgm:pt modelId="{C6444E22-034C-4B20-B73E-584576A4D498}" type="parTrans" cxnId="{1456C481-5274-4B16-8464-F016B3EBB208}">
      <dgm:prSet/>
      <dgm:spPr/>
      <dgm:t>
        <a:bodyPr/>
        <a:lstStyle/>
        <a:p>
          <a:endParaRPr lang="pl-PL"/>
        </a:p>
      </dgm:t>
    </dgm:pt>
    <dgm:pt modelId="{9912A9B2-80AC-4BEE-B682-5EC5437AF11A}" type="sibTrans" cxnId="{1456C481-5274-4B16-8464-F016B3EBB208}">
      <dgm:prSet/>
      <dgm:spPr/>
      <dgm:t>
        <a:bodyPr/>
        <a:lstStyle/>
        <a:p>
          <a:endParaRPr lang="pl-PL"/>
        </a:p>
      </dgm:t>
    </dgm:pt>
    <dgm:pt modelId="{C65C832D-7389-48F5-83A4-D28D4B32C2FF}">
      <dgm:prSet custT="1"/>
      <dgm:spPr/>
      <dgm:t>
        <a:bodyPr/>
        <a:lstStyle/>
        <a:p>
          <a:r>
            <a:rPr lang="pl-PL" sz="1200" dirty="0"/>
            <a:t>Polsko-Ukraińska Konferencja nt. „Classic University in the </a:t>
          </a:r>
          <a:r>
            <a:rPr lang="pl-PL" sz="1200" dirty="0" err="1"/>
            <a:t>Context</a:t>
          </a:r>
          <a:r>
            <a:rPr lang="pl-PL" sz="1200" dirty="0"/>
            <a:t> of the </a:t>
          </a:r>
          <a:r>
            <a:rPr lang="pl-PL" sz="1200" dirty="0" err="1"/>
            <a:t>Epoch</a:t>
          </a:r>
          <a:r>
            <a:rPr lang="pl-PL" sz="1200" dirty="0"/>
            <a:t>”, KNU im. </a:t>
          </a:r>
          <a:r>
            <a:rPr lang="pl-PL" sz="1200" dirty="0" err="1"/>
            <a:t>Tarasa</a:t>
          </a:r>
          <a:r>
            <a:rPr lang="pl-PL" sz="1200" dirty="0"/>
            <a:t> Szewczenki</a:t>
          </a:r>
        </a:p>
      </dgm:t>
    </dgm:pt>
    <dgm:pt modelId="{56EDF9A5-C863-44D7-B43E-2B22FA93939C}" type="parTrans" cxnId="{D7A52BB1-9ACC-4E56-87A2-8FB49F00599A}">
      <dgm:prSet/>
      <dgm:spPr/>
      <dgm:t>
        <a:bodyPr/>
        <a:lstStyle/>
        <a:p>
          <a:endParaRPr lang="pl-PL"/>
        </a:p>
      </dgm:t>
    </dgm:pt>
    <dgm:pt modelId="{E59812E5-CCD7-4B8C-8534-6D5190966377}" type="sibTrans" cxnId="{D7A52BB1-9ACC-4E56-87A2-8FB49F00599A}">
      <dgm:prSet/>
      <dgm:spPr/>
      <dgm:t>
        <a:bodyPr/>
        <a:lstStyle/>
        <a:p>
          <a:endParaRPr lang="pl-PL"/>
        </a:p>
      </dgm:t>
    </dgm:pt>
    <dgm:pt modelId="{D84790F3-BB0B-4AB8-8AB3-DBFC0838F03B}">
      <dgm:prSet custT="1"/>
      <dgm:spPr/>
      <dgm:t>
        <a:bodyPr/>
        <a:lstStyle/>
        <a:p>
          <a:r>
            <a:rPr lang="pl-PL" sz="1200" dirty="0"/>
            <a:t>Polsko-Ukraińskie badanie </a:t>
          </a:r>
          <a:r>
            <a:rPr lang="pl-PL" sz="1200" dirty="0" err="1"/>
            <a:t>nt</a:t>
          </a:r>
          <a:r>
            <a:rPr lang="pl-PL" sz="1200" dirty="0"/>
            <a:t> </a:t>
          </a:r>
          <a:r>
            <a:rPr lang="pl-PL" sz="1200" dirty="0" err="1"/>
            <a:t>governance</a:t>
          </a:r>
          <a:r>
            <a:rPr lang="pl-PL" sz="1200" dirty="0"/>
            <a:t> w szkolnictwie wyższym (FRP)</a:t>
          </a:r>
        </a:p>
      </dgm:t>
    </dgm:pt>
    <dgm:pt modelId="{1DAA034B-CC01-443B-B44B-703334552DFF}" type="parTrans" cxnId="{5C403C10-C995-4876-858B-425C1E0946BE}">
      <dgm:prSet/>
      <dgm:spPr/>
      <dgm:t>
        <a:bodyPr/>
        <a:lstStyle/>
        <a:p>
          <a:endParaRPr lang="pl-PL"/>
        </a:p>
      </dgm:t>
    </dgm:pt>
    <dgm:pt modelId="{C71A33F9-9E29-4F86-926D-256C682C1787}" type="sibTrans" cxnId="{5C403C10-C995-4876-858B-425C1E0946BE}">
      <dgm:prSet/>
      <dgm:spPr/>
      <dgm:t>
        <a:bodyPr/>
        <a:lstStyle/>
        <a:p>
          <a:endParaRPr lang="pl-PL"/>
        </a:p>
      </dgm:t>
    </dgm:pt>
    <dgm:pt modelId="{5C85A0B9-F47D-4698-B0D9-72D0707A1CA8}">
      <dgm:prSet custT="1"/>
      <dgm:spPr/>
      <dgm:t>
        <a:bodyPr/>
        <a:lstStyle/>
        <a:p>
          <a:r>
            <a:rPr lang="pl-PL" sz="1200" dirty="0"/>
            <a:t>Podpisanie Umowy Trójstronnej KRASP-ZRUU-FRP</a:t>
          </a:r>
        </a:p>
      </dgm:t>
    </dgm:pt>
    <dgm:pt modelId="{39E1A727-E33D-4CA8-A4EB-CE668DA15EE7}" type="parTrans" cxnId="{ADBF51F3-60E6-4078-864E-D87AC94980EC}">
      <dgm:prSet/>
      <dgm:spPr/>
      <dgm:t>
        <a:bodyPr/>
        <a:lstStyle/>
        <a:p>
          <a:endParaRPr lang="pl-PL"/>
        </a:p>
      </dgm:t>
    </dgm:pt>
    <dgm:pt modelId="{37FF1550-437E-4380-AEF1-482AE55E4B82}" type="sibTrans" cxnId="{ADBF51F3-60E6-4078-864E-D87AC94980EC}">
      <dgm:prSet/>
      <dgm:spPr/>
      <dgm:t>
        <a:bodyPr/>
        <a:lstStyle/>
        <a:p>
          <a:endParaRPr lang="pl-PL"/>
        </a:p>
      </dgm:t>
    </dgm:pt>
    <dgm:pt modelId="{C5F05EA3-78D1-4743-8EF5-4D295B432DFE}">
      <dgm:prSet custT="1"/>
      <dgm:spPr/>
      <dgm:t>
        <a:bodyPr/>
        <a:lstStyle/>
        <a:p>
          <a:r>
            <a:rPr lang="pl-PL" sz="1200" dirty="0"/>
            <a:t>Wizyta delegacji ZRUU w Polsce (Warszawa – Kraków) </a:t>
          </a:r>
        </a:p>
      </dgm:t>
    </dgm:pt>
    <dgm:pt modelId="{67E0B402-D2C3-4695-81BD-0C674BFB8400}" type="parTrans" cxnId="{A03929D7-70C7-4432-B4CB-692A59E0F7A5}">
      <dgm:prSet/>
      <dgm:spPr/>
      <dgm:t>
        <a:bodyPr/>
        <a:lstStyle/>
        <a:p>
          <a:endParaRPr lang="pl-PL"/>
        </a:p>
      </dgm:t>
    </dgm:pt>
    <dgm:pt modelId="{8D31DFBA-689F-4E04-891D-DDF61729BCF7}" type="sibTrans" cxnId="{A03929D7-70C7-4432-B4CB-692A59E0F7A5}">
      <dgm:prSet/>
      <dgm:spPr/>
      <dgm:t>
        <a:bodyPr/>
        <a:lstStyle/>
        <a:p>
          <a:endParaRPr lang="pl-PL"/>
        </a:p>
      </dgm:t>
    </dgm:pt>
    <dgm:pt modelId="{407FC491-709B-4E8E-9D31-A2E63D7D211D}">
      <dgm:prSet custT="1"/>
      <dgm:spPr/>
      <dgm:t>
        <a:bodyPr/>
        <a:lstStyle/>
        <a:p>
          <a:r>
            <a:rPr lang="pl-PL" sz="1200" dirty="0"/>
            <a:t>Polsko-Ukraińskie Seminarium Rektorów, Wołyński Uniwersytet im. </a:t>
          </a:r>
          <a:r>
            <a:rPr lang="pl-PL" sz="1200" dirty="0" err="1"/>
            <a:t>Łesi</a:t>
          </a:r>
          <a:r>
            <a:rPr lang="pl-PL" sz="1200" dirty="0"/>
            <a:t> Ukrainki</a:t>
          </a:r>
        </a:p>
      </dgm:t>
    </dgm:pt>
    <dgm:pt modelId="{CBA6996A-442A-483C-9B3E-448632D2E7FE}" type="parTrans" cxnId="{18851717-EC46-4224-862A-FE4E6739D30E}">
      <dgm:prSet/>
      <dgm:spPr/>
      <dgm:t>
        <a:bodyPr/>
        <a:lstStyle/>
        <a:p>
          <a:endParaRPr lang="pl-PL"/>
        </a:p>
      </dgm:t>
    </dgm:pt>
    <dgm:pt modelId="{ED6DB872-8F90-4971-AEE3-C15AF95B3D9F}" type="sibTrans" cxnId="{18851717-EC46-4224-862A-FE4E6739D30E}">
      <dgm:prSet/>
      <dgm:spPr/>
      <dgm:t>
        <a:bodyPr/>
        <a:lstStyle/>
        <a:p>
          <a:endParaRPr lang="pl-PL"/>
        </a:p>
      </dgm:t>
    </dgm:pt>
    <dgm:pt modelId="{03762884-DAAB-4A6C-B4C5-B0D67E6CAA4E}">
      <dgm:prSet custT="1"/>
      <dgm:spPr/>
      <dgm:t>
        <a:bodyPr/>
        <a:lstStyle/>
        <a:p>
          <a:r>
            <a:rPr lang="uk-UA" sz="1200" dirty="0"/>
            <a:t> </a:t>
          </a:r>
          <a:r>
            <a:rPr lang="pl-PL" sz="1200" dirty="0"/>
            <a:t>II wizyta delegacji KRASP-FRP w Ukrainie (</a:t>
          </a:r>
          <a:r>
            <a:rPr lang="pl-PL" sz="1200" dirty="0" err="1"/>
            <a:t>Łu</a:t>
          </a:r>
          <a:r>
            <a:rPr lang="uk-UA" sz="1200" dirty="0"/>
            <a:t>с</a:t>
          </a:r>
          <a:r>
            <a:rPr lang="pl-PL" sz="1200" dirty="0"/>
            <a:t>k)</a:t>
          </a:r>
        </a:p>
      </dgm:t>
    </dgm:pt>
    <dgm:pt modelId="{4D8D1EBA-9E49-465C-B0CC-679DC0C3E712}" type="parTrans" cxnId="{AA84EE66-A26E-4746-ABE8-1B5085244EC1}">
      <dgm:prSet/>
      <dgm:spPr/>
      <dgm:t>
        <a:bodyPr/>
        <a:lstStyle/>
        <a:p>
          <a:endParaRPr lang="pl-PL"/>
        </a:p>
      </dgm:t>
    </dgm:pt>
    <dgm:pt modelId="{6AD09B98-562E-4C6C-8353-0EE72FD2D189}" type="sibTrans" cxnId="{AA84EE66-A26E-4746-ABE8-1B5085244EC1}">
      <dgm:prSet/>
      <dgm:spPr/>
      <dgm:t>
        <a:bodyPr/>
        <a:lstStyle/>
        <a:p>
          <a:endParaRPr lang="pl-PL"/>
        </a:p>
      </dgm:t>
    </dgm:pt>
    <dgm:pt modelId="{4C810ADC-E6D4-453B-8D9B-7EF2A9B98BDD}">
      <dgm:prSet custT="1"/>
      <dgm:spPr/>
      <dgm:t>
        <a:bodyPr/>
        <a:lstStyle/>
        <a:p>
          <a:r>
            <a:rPr lang="pl-PL" sz="1200" dirty="0">
              <a:solidFill>
                <a:srgbClr val="002060"/>
              </a:solidFill>
            </a:rPr>
            <a:t>Realizacja Projektu „Polsko-ukraińska współpraca instytucji przedstawicielskich, reprezentujących rektorów, dla doskonalenia działania uczelni”, na zlecenie i w ramach dotacji celowej Ministerstwa Edukacji i Nauki RP</a:t>
          </a:r>
        </a:p>
      </dgm:t>
    </dgm:pt>
    <dgm:pt modelId="{F78ECB70-1EB0-4E2D-9927-9D0EC356695C}" type="parTrans" cxnId="{15012E79-56C0-4725-AB0F-B9402980514C}">
      <dgm:prSet/>
      <dgm:spPr/>
      <dgm:t>
        <a:bodyPr/>
        <a:lstStyle/>
        <a:p>
          <a:endParaRPr lang="pl-PL"/>
        </a:p>
      </dgm:t>
    </dgm:pt>
    <dgm:pt modelId="{E57454DA-7069-4665-B3A1-8429238EF828}" type="sibTrans" cxnId="{15012E79-56C0-4725-AB0F-B9402980514C}">
      <dgm:prSet/>
      <dgm:spPr/>
      <dgm:t>
        <a:bodyPr/>
        <a:lstStyle/>
        <a:p>
          <a:endParaRPr lang="pl-PL"/>
        </a:p>
      </dgm:t>
    </dgm:pt>
    <dgm:pt modelId="{D5036A70-5780-4D14-AA81-FC67FB2F04EC}">
      <dgm:prSet custT="1"/>
      <dgm:spPr/>
      <dgm:t>
        <a:bodyPr/>
        <a:lstStyle/>
        <a:p>
          <a:endParaRPr lang="pl-PL" sz="1200" dirty="0"/>
        </a:p>
      </dgm:t>
    </dgm:pt>
    <dgm:pt modelId="{F31EDB69-A8F6-45DE-ADD3-3DFC1EEC6A5B}" type="parTrans" cxnId="{48BC281C-521D-4D4A-9CFA-A3984837D0CB}">
      <dgm:prSet/>
      <dgm:spPr/>
      <dgm:t>
        <a:bodyPr/>
        <a:lstStyle/>
        <a:p>
          <a:endParaRPr lang="pl-PL"/>
        </a:p>
      </dgm:t>
    </dgm:pt>
    <dgm:pt modelId="{FC4888FF-2F0F-41DD-8BE0-0C40E0CA2BC4}" type="sibTrans" cxnId="{48BC281C-521D-4D4A-9CFA-A3984837D0CB}">
      <dgm:prSet/>
      <dgm:spPr/>
      <dgm:t>
        <a:bodyPr/>
        <a:lstStyle/>
        <a:p>
          <a:endParaRPr lang="pl-PL"/>
        </a:p>
      </dgm:t>
    </dgm:pt>
    <dgm:pt modelId="{76822A35-E03D-45E0-8C8A-26CE81582FFD}">
      <dgm:prSet custT="1"/>
      <dgm:spPr/>
      <dgm:t>
        <a:bodyPr/>
        <a:lstStyle/>
        <a:p>
          <a:endParaRPr lang="pl-PL" sz="1200" dirty="0"/>
        </a:p>
      </dgm:t>
    </dgm:pt>
    <dgm:pt modelId="{518933EF-8DF7-4DCA-AF64-2177CC3A268F}" type="parTrans" cxnId="{6E4BE6B7-5A53-4964-9A23-C4AA7DAB5452}">
      <dgm:prSet/>
      <dgm:spPr/>
      <dgm:t>
        <a:bodyPr/>
        <a:lstStyle/>
        <a:p>
          <a:endParaRPr lang="pl-PL"/>
        </a:p>
      </dgm:t>
    </dgm:pt>
    <dgm:pt modelId="{45FB95DE-CFC7-443E-9101-350C9043BC09}" type="sibTrans" cxnId="{6E4BE6B7-5A53-4964-9A23-C4AA7DAB5452}">
      <dgm:prSet/>
      <dgm:spPr/>
      <dgm:t>
        <a:bodyPr/>
        <a:lstStyle/>
        <a:p>
          <a:endParaRPr lang="pl-PL"/>
        </a:p>
      </dgm:t>
    </dgm:pt>
    <dgm:pt modelId="{3073839C-8DF5-4264-85B1-AD1E2B6B0A19}">
      <dgm:prSet custT="1"/>
      <dgm:spPr/>
      <dgm:t>
        <a:bodyPr/>
        <a:lstStyle/>
        <a:p>
          <a:endParaRPr lang="pl-PL" sz="1200" dirty="0"/>
        </a:p>
      </dgm:t>
    </dgm:pt>
    <dgm:pt modelId="{969CE8BF-2FAA-4F18-8FDB-B82A89A7B700}" type="parTrans" cxnId="{813095BB-0E74-45C1-B6EC-89868164CA64}">
      <dgm:prSet/>
      <dgm:spPr/>
      <dgm:t>
        <a:bodyPr/>
        <a:lstStyle/>
        <a:p>
          <a:endParaRPr lang="pl-PL"/>
        </a:p>
      </dgm:t>
    </dgm:pt>
    <dgm:pt modelId="{C0F8F357-CEC1-4214-A924-BEEF0E243DA2}" type="sibTrans" cxnId="{813095BB-0E74-45C1-B6EC-89868164CA64}">
      <dgm:prSet/>
      <dgm:spPr/>
      <dgm:t>
        <a:bodyPr/>
        <a:lstStyle/>
        <a:p>
          <a:endParaRPr lang="pl-PL"/>
        </a:p>
      </dgm:t>
    </dgm:pt>
    <dgm:pt modelId="{BBF8525F-8C1C-4A1F-9ADC-5AC4598464EF}">
      <dgm:prSet custT="1"/>
      <dgm:spPr/>
      <dgm:t>
        <a:bodyPr/>
        <a:lstStyle/>
        <a:p>
          <a:endParaRPr lang="pl-PL" sz="1200" dirty="0"/>
        </a:p>
      </dgm:t>
    </dgm:pt>
    <dgm:pt modelId="{1C7E1183-5E73-4691-BB1C-F437F70195F9}" type="parTrans" cxnId="{19AE008C-5C5C-40C4-9276-BFE13FE16968}">
      <dgm:prSet/>
      <dgm:spPr/>
      <dgm:t>
        <a:bodyPr/>
        <a:lstStyle/>
        <a:p>
          <a:endParaRPr lang="pl-PL"/>
        </a:p>
      </dgm:t>
    </dgm:pt>
    <dgm:pt modelId="{DF2B7D4D-1A48-4143-9D10-F93691ECCD64}" type="sibTrans" cxnId="{19AE008C-5C5C-40C4-9276-BFE13FE16968}">
      <dgm:prSet/>
      <dgm:spPr/>
      <dgm:t>
        <a:bodyPr/>
        <a:lstStyle/>
        <a:p>
          <a:endParaRPr lang="pl-PL"/>
        </a:p>
      </dgm:t>
    </dgm:pt>
    <dgm:pt modelId="{15E476BA-1616-4724-BA25-97522C2D41A2}">
      <dgm:prSet custT="1"/>
      <dgm:spPr/>
      <dgm:t>
        <a:bodyPr/>
        <a:lstStyle/>
        <a:p>
          <a:endParaRPr lang="pl-PL" sz="1200" dirty="0">
            <a:solidFill>
              <a:srgbClr val="002060"/>
            </a:solidFill>
          </a:endParaRPr>
        </a:p>
      </dgm:t>
    </dgm:pt>
    <dgm:pt modelId="{3DBC33C1-4E83-4AB7-BC1F-97658D1E6BC7}" type="parTrans" cxnId="{5EAD5DF9-5BA6-491B-BC0A-42924827CF39}">
      <dgm:prSet/>
      <dgm:spPr/>
      <dgm:t>
        <a:bodyPr/>
        <a:lstStyle/>
        <a:p>
          <a:endParaRPr lang="pl-PL"/>
        </a:p>
      </dgm:t>
    </dgm:pt>
    <dgm:pt modelId="{0D8B9BF3-BDF1-4CFA-83CB-66F7EB214BC2}" type="sibTrans" cxnId="{5EAD5DF9-5BA6-491B-BC0A-42924827CF39}">
      <dgm:prSet/>
      <dgm:spPr/>
      <dgm:t>
        <a:bodyPr/>
        <a:lstStyle/>
        <a:p>
          <a:endParaRPr lang="pl-PL"/>
        </a:p>
      </dgm:t>
    </dgm:pt>
    <dgm:pt modelId="{7650DD07-C6F8-4D14-A967-5E0388C9AE72}" type="pres">
      <dgm:prSet presAssocID="{78199F85-0224-468E-B80C-A5FD739C08A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8520D6-F724-4399-BEF4-7637513A1149}" type="pres">
      <dgm:prSet presAssocID="{78199F85-0224-468E-B80C-A5FD739C08A0}" presName="dummy" presStyleCnt="0"/>
      <dgm:spPr/>
    </dgm:pt>
    <dgm:pt modelId="{67788B44-8F2E-4970-8068-A76D1521316B}" type="pres">
      <dgm:prSet presAssocID="{78199F85-0224-468E-B80C-A5FD739C08A0}" presName="linH" presStyleCnt="0"/>
      <dgm:spPr/>
    </dgm:pt>
    <dgm:pt modelId="{5C2CE92F-BC2E-4E4F-BB2B-1E38496E6BC9}" type="pres">
      <dgm:prSet presAssocID="{78199F85-0224-468E-B80C-A5FD739C08A0}" presName="padding1" presStyleCnt="0"/>
      <dgm:spPr/>
    </dgm:pt>
    <dgm:pt modelId="{4E133DDD-E44F-4FAE-B4EE-1F32237CD92D}" type="pres">
      <dgm:prSet presAssocID="{461C65D4-730F-4C77-A33A-30A1C9F5BCD0}" presName="linV" presStyleCnt="0"/>
      <dgm:spPr/>
    </dgm:pt>
    <dgm:pt modelId="{8FAE5322-1F47-4BAD-81FC-7ADF146D1211}" type="pres">
      <dgm:prSet presAssocID="{461C65D4-730F-4C77-A33A-30A1C9F5BCD0}" presName="spVertical1" presStyleCnt="0"/>
      <dgm:spPr/>
    </dgm:pt>
    <dgm:pt modelId="{6362652C-82EE-4049-A084-5870E7D0F68C}" type="pres">
      <dgm:prSet presAssocID="{461C65D4-730F-4C77-A33A-30A1C9F5BCD0}" presName="parTx" presStyleLbl="revTx" presStyleIdx="0" presStyleCnt="10" custScaleX="1461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1BA7E-4FA1-4A91-9E43-7AC99C99ED7C}" type="pres">
      <dgm:prSet presAssocID="{461C65D4-730F-4C77-A33A-30A1C9F5BCD0}" presName="spVertical2" presStyleCnt="0"/>
      <dgm:spPr/>
    </dgm:pt>
    <dgm:pt modelId="{C9FC4930-36BC-41E3-AE46-C37E73E1D5BA}" type="pres">
      <dgm:prSet presAssocID="{461C65D4-730F-4C77-A33A-30A1C9F5BCD0}" presName="spVertical3" presStyleCnt="0"/>
      <dgm:spPr/>
    </dgm:pt>
    <dgm:pt modelId="{04C7475F-BDB1-4014-9374-38EFD078D2FD}" type="pres">
      <dgm:prSet presAssocID="{461C65D4-730F-4C77-A33A-30A1C9F5BCD0}" presName="desTx" presStyleLbl="revTx" presStyleIdx="1" presStyleCnt="10" custScaleX="179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27B06-1538-48B4-8E80-587AAC337633}" type="pres">
      <dgm:prSet presAssocID="{1529BE94-CEF7-492D-9A60-390616167A6B}" presName="space" presStyleCnt="0"/>
      <dgm:spPr/>
    </dgm:pt>
    <dgm:pt modelId="{7201C696-1852-44A8-9BDA-924A27A58B29}" type="pres">
      <dgm:prSet presAssocID="{316786D1-AA17-4B10-B84F-C9148B3FA308}" presName="linV" presStyleCnt="0"/>
      <dgm:spPr/>
    </dgm:pt>
    <dgm:pt modelId="{9B61E8BE-EC01-4187-AB06-096E5FF9F4B5}" type="pres">
      <dgm:prSet presAssocID="{316786D1-AA17-4B10-B84F-C9148B3FA308}" presName="spVertical1" presStyleCnt="0"/>
      <dgm:spPr/>
    </dgm:pt>
    <dgm:pt modelId="{05B54323-1360-4C8D-888A-F7A841D5128B}" type="pres">
      <dgm:prSet presAssocID="{316786D1-AA17-4B10-B84F-C9148B3FA308}" presName="parTx" presStyleLbl="revTx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5D783-3558-424F-85A5-BC412BA4FFF2}" type="pres">
      <dgm:prSet presAssocID="{316786D1-AA17-4B10-B84F-C9148B3FA308}" presName="spVertical2" presStyleCnt="0"/>
      <dgm:spPr/>
    </dgm:pt>
    <dgm:pt modelId="{7DC1F1F7-B7A7-4867-A518-0092AF06DFCE}" type="pres">
      <dgm:prSet presAssocID="{316786D1-AA17-4B10-B84F-C9148B3FA308}" presName="spVertical3" presStyleCnt="0"/>
      <dgm:spPr/>
    </dgm:pt>
    <dgm:pt modelId="{99A43567-A07B-486A-8E63-2CCAFB208610}" type="pres">
      <dgm:prSet presAssocID="{316786D1-AA17-4B10-B84F-C9148B3FA308}" presName="desTx" presStyleLbl="revTx" presStyleIdx="3" presStyleCnt="10" custScaleX="129431" custLinFactNeighborX="-3005" custLinFactNeighborY="-6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C53F86-B932-4F23-B399-CB3E8116D679}" type="pres">
      <dgm:prSet presAssocID="{5436E19C-8559-49F5-ACD9-66E837AB12F3}" presName="space" presStyleCnt="0"/>
      <dgm:spPr/>
    </dgm:pt>
    <dgm:pt modelId="{E6E809D6-6024-4ADC-9FF6-BAAA1DA88188}" type="pres">
      <dgm:prSet presAssocID="{BC719CCC-2FCC-4709-B17E-DCAFD8DB187D}" presName="linV" presStyleCnt="0"/>
      <dgm:spPr/>
    </dgm:pt>
    <dgm:pt modelId="{57C7CABD-7B94-4754-9A62-32C50D68D1F0}" type="pres">
      <dgm:prSet presAssocID="{BC719CCC-2FCC-4709-B17E-DCAFD8DB187D}" presName="spVertical1" presStyleCnt="0"/>
      <dgm:spPr/>
    </dgm:pt>
    <dgm:pt modelId="{E596A9CC-3EBB-4224-A4E4-135C88E57DB5}" type="pres">
      <dgm:prSet presAssocID="{BC719CCC-2FCC-4709-B17E-DCAFD8DB187D}" presName="parTx" presStyleLbl="revTx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33974-71F2-44BB-BFD3-D1457933AD15}" type="pres">
      <dgm:prSet presAssocID="{BC719CCC-2FCC-4709-B17E-DCAFD8DB187D}" presName="spVertical2" presStyleCnt="0"/>
      <dgm:spPr/>
    </dgm:pt>
    <dgm:pt modelId="{D11FF85B-4127-426B-8CF7-D35EB42362C5}" type="pres">
      <dgm:prSet presAssocID="{BC719CCC-2FCC-4709-B17E-DCAFD8DB187D}" presName="spVertical3" presStyleCnt="0"/>
      <dgm:spPr/>
    </dgm:pt>
    <dgm:pt modelId="{73EFE5C8-A19A-4D35-99AB-DDEC87280065}" type="pres">
      <dgm:prSet presAssocID="{BC719CCC-2FCC-4709-B17E-DCAFD8DB187D}" presName="desTx" presStyleLbl="revTx" presStyleIdx="5" presStyleCnt="10" custScaleX="197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C75585-28F3-486B-8242-AE343990C242}" type="pres">
      <dgm:prSet presAssocID="{4187153E-52B5-4CA1-A010-0028343D1F67}" presName="space" presStyleCnt="0"/>
      <dgm:spPr/>
    </dgm:pt>
    <dgm:pt modelId="{E1E02606-5F12-4B50-B272-A46E6254A84E}" type="pres">
      <dgm:prSet presAssocID="{B95950D2-6921-415A-ABA0-DD6E7AD4A0F4}" presName="linV" presStyleCnt="0"/>
      <dgm:spPr/>
    </dgm:pt>
    <dgm:pt modelId="{6738945D-8F0E-4D1A-8C82-7A210F5A231D}" type="pres">
      <dgm:prSet presAssocID="{B95950D2-6921-415A-ABA0-DD6E7AD4A0F4}" presName="spVertical1" presStyleCnt="0"/>
      <dgm:spPr/>
    </dgm:pt>
    <dgm:pt modelId="{F4C42C50-A4A3-4E7F-843F-46E7BB891536}" type="pres">
      <dgm:prSet presAssocID="{B95950D2-6921-415A-ABA0-DD6E7AD4A0F4}" presName="parTx" presStyleLbl="revTx" presStyleIdx="6" presStyleCnt="10" custScaleX="1665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881BC7-39F7-4599-ADC3-E837A9887FF8}" type="pres">
      <dgm:prSet presAssocID="{B95950D2-6921-415A-ABA0-DD6E7AD4A0F4}" presName="spVertical2" presStyleCnt="0"/>
      <dgm:spPr/>
    </dgm:pt>
    <dgm:pt modelId="{D25DC3BB-A818-438A-A4D0-E649D586A8E6}" type="pres">
      <dgm:prSet presAssocID="{B95950D2-6921-415A-ABA0-DD6E7AD4A0F4}" presName="spVertical3" presStyleCnt="0"/>
      <dgm:spPr/>
    </dgm:pt>
    <dgm:pt modelId="{513DE1FF-62C1-4A5F-A694-71B9D9222B7D}" type="pres">
      <dgm:prSet presAssocID="{B95950D2-6921-415A-ABA0-DD6E7AD4A0F4}" presName="desTx" presStyleLbl="revTx" presStyleIdx="7" presStyleCnt="10" custScaleX="210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36A5C-9904-42DD-A57B-E9F1F0E00A92}" type="pres">
      <dgm:prSet presAssocID="{94E2C0A3-7E17-4DA4-8FEC-3AED6B47EBA8}" presName="space" presStyleCnt="0"/>
      <dgm:spPr/>
    </dgm:pt>
    <dgm:pt modelId="{7F61709D-6B0E-4EFB-9242-4A85D0DC8545}" type="pres">
      <dgm:prSet presAssocID="{1CF7F319-894B-41EC-8703-3A6CA1E79835}" presName="linV" presStyleCnt="0"/>
      <dgm:spPr/>
    </dgm:pt>
    <dgm:pt modelId="{C735886C-C1D6-4BBA-9E67-AFDED349C0FF}" type="pres">
      <dgm:prSet presAssocID="{1CF7F319-894B-41EC-8703-3A6CA1E79835}" presName="spVertical1" presStyleCnt="0"/>
      <dgm:spPr/>
    </dgm:pt>
    <dgm:pt modelId="{4615BF54-526E-4514-BFAB-F5EA516068D3}" type="pres">
      <dgm:prSet presAssocID="{1CF7F319-894B-41EC-8703-3A6CA1E79835}" presName="parTx" presStyleLbl="revTx" presStyleIdx="8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01E70-19FE-4764-82A5-12650C51356F}" type="pres">
      <dgm:prSet presAssocID="{1CF7F319-894B-41EC-8703-3A6CA1E79835}" presName="spVertical2" presStyleCnt="0"/>
      <dgm:spPr/>
    </dgm:pt>
    <dgm:pt modelId="{61F31BAC-8AB4-43DF-B8F0-4BA1B22D9E98}" type="pres">
      <dgm:prSet presAssocID="{1CF7F319-894B-41EC-8703-3A6CA1E79835}" presName="spVertical3" presStyleCnt="0"/>
      <dgm:spPr/>
    </dgm:pt>
    <dgm:pt modelId="{3641292B-2142-4214-8FAE-457386BCE4F9}" type="pres">
      <dgm:prSet presAssocID="{1CF7F319-894B-41EC-8703-3A6CA1E79835}" presName="desTx" presStyleLbl="revTx" presStyleIdx="9" presStyleCnt="10" custScaleX="272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CAA03D-E4E0-4398-BC91-77F0F6B01267}" type="pres">
      <dgm:prSet presAssocID="{78199F85-0224-468E-B80C-A5FD739C08A0}" presName="padding2" presStyleCnt="0"/>
      <dgm:spPr/>
    </dgm:pt>
    <dgm:pt modelId="{99AFF7DC-ABE4-4E72-A9BE-F2AA9389F62F}" type="pres">
      <dgm:prSet presAssocID="{78199F85-0224-468E-B80C-A5FD739C08A0}" presName="negArrow" presStyleCnt="0"/>
      <dgm:spPr/>
    </dgm:pt>
    <dgm:pt modelId="{264FBC21-7BAB-4E90-936E-703E52152931}" type="pres">
      <dgm:prSet presAssocID="{78199F85-0224-468E-B80C-A5FD739C08A0}" presName="backgroundArrow" presStyleLbl="node1" presStyleIdx="0" presStyleCnt="1"/>
      <dgm:spPr/>
    </dgm:pt>
  </dgm:ptLst>
  <dgm:cxnLst>
    <dgm:cxn modelId="{ADBF51F3-60E6-4078-864E-D87AC94980EC}" srcId="{BC719CCC-2FCC-4709-B17E-DCAFD8DB187D}" destId="{5C85A0B9-F47D-4698-B0D9-72D0707A1CA8}" srcOrd="3" destOrd="0" parTransId="{39E1A727-E33D-4CA8-A4EB-CE668DA15EE7}" sibTransId="{37FF1550-437E-4380-AEF1-482AE55E4B82}"/>
    <dgm:cxn modelId="{49957AB8-23C4-4795-AE6A-FCA13F7FA875}" type="presOf" srcId="{A5F22A0A-E571-40EF-9F93-E284A8C75667}" destId="{513DE1FF-62C1-4A5F-A694-71B9D9222B7D}" srcOrd="0" destOrd="0" presId="urn:microsoft.com/office/officeart/2005/8/layout/hProcess3"/>
    <dgm:cxn modelId="{03065825-3F56-40BA-98A7-864651F3C26C}" srcId="{316786D1-AA17-4B10-B84F-C9148B3FA308}" destId="{2153D3C8-88FE-4C08-8838-15C62F9D9EDE}" srcOrd="0" destOrd="0" parTransId="{9A917BF7-9178-4054-8775-A845974860FF}" sibTransId="{D2FCEE32-D9D6-458B-BF41-6A75A1601347}"/>
    <dgm:cxn modelId="{07AF3AFF-F80A-4F39-8F22-474E8A9D3AA7}" type="presOf" srcId="{15E476BA-1616-4724-BA25-97522C2D41A2}" destId="{3641292B-2142-4214-8FAE-457386BCE4F9}" srcOrd="0" destOrd="1" presId="urn:microsoft.com/office/officeart/2005/8/layout/hProcess3"/>
    <dgm:cxn modelId="{9C254E8F-3E2E-4925-B611-797A345DCDD5}" type="presOf" srcId="{B95950D2-6921-415A-ABA0-DD6E7AD4A0F4}" destId="{F4C42C50-A4A3-4E7F-843F-46E7BB891536}" srcOrd="0" destOrd="0" presId="urn:microsoft.com/office/officeart/2005/8/layout/hProcess3"/>
    <dgm:cxn modelId="{D7A52BB1-9ACC-4E56-87A2-8FB49F00599A}" srcId="{461C65D4-730F-4C77-A33A-30A1C9F5BCD0}" destId="{C65C832D-7389-48F5-83A4-D28D4B32C2FF}" srcOrd="2" destOrd="0" parTransId="{56EDF9A5-C863-44D7-B43E-2B22FA93939C}" sibTransId="{E59812E5-CCD7-4B8C-8534-6D5190966377}"/>
    <dgm:cxn modelId="{49DFEEF9-865B-40DC-91F0-A8C330F6420F}" srcId="{78199F85-0224-468E-B80C-A5FD739C08A0}" destId="{1CF7F319-894B-41EC-8703-3A6CA1E79835}" srcOrd="4" destOrd="0" parTransId="{B1C7EA90-B35B-4EA8-B391-DCC0753DE41D}" sibTransId="{EFD35FB3-9722-432E-AD93-CA4D16548877}"/>
    <dgm:cxn modelId="{19AE008C-5C5C-40C4-9276-BFE13FE16968}" srcId="{B95950D2-6921-415A-ABA0-DD6E7AD4A0F4}" destId="{BBF8525F-8C1C-4A1F-9ADC-5AC4598464EF}" srcOrd="2" destOrd="0" parTransId="{1C7E1183-5E73-4691-BB1C-F437F70195F9}" sibTransId="{DF2B7D4D-1A48-4143-9D10-F93691ECCD64}"/>
    <dgm:cxn modelId="{1456C481-5274-4B16-8464-F016B3EBB208}" srcId="{1CF7F319-894B-41EC-8703-3A6CA1E79835}" destId="{33C3EBA6-CBB3-4355-88AB-067C7AFE67C8}" srcOrd="0" destOrd="0" parTransId="{C6444E22-034C-4B20-B73E-584576A4D498}" sibTransId="{9912A9B2-80AC-4BEE-B682-5EC5437AF11A}"/>
    <dgm:cxn modelId="{3F539BDE-C161-4A0A-B098-058FB03683DC}" type="presOf" srcId="{28FEBD5A-BD2E-45F2-A6D8-154DEB309818}" destId="{04C7475F-BDB1-4014-9374-38EFD078D2FD}" srcOrd="0" destOrd="0" presId="urn:microsoft.com/office/officeart/2005/8/layout/hProcess3"/>
    <dgm:cxn modelId="{50176530-3DE4-4537-9195-2EC192611BAF}" type="presOf" srcId="{C5F05EA3-78D1-4743-8EF5-4D295B432DFE}" destId="{73EFE5C8-A19A-4D35-99AB-DDEC87280065}" srcOrd="0" destOrd="4" presId="urn:microsoft.com/office/officeart/2005/8/layout/hProcess3"/>
    <dgm:cxn modelId="{F4DA9596-59EF-46C5-8C06-31A322414904}" type="presOf" srcId="{4C810ADC-E6D4-453B-8D9B-7EF2A9B98BDD}" destId="{3641292B-2142-4214-8FAE-457386BCE4F9}" srcOrd="0" destOrd="2" presId="urn:microsoft.com/office/officeart/2005/8/layout/hProcess3"/>
    <dgm:cxn modelId="{091B3BF0-EEA9-4380-887A-E26B9B413103}" srcId="{78199F85-0224-468E-B80C-A5FD739C08A0}" destId="{316786D1-AA17-4B10-B84F-C9148B3FA308}" srcOrd="1" destOrd="0" parTransId="{9FC0EC98-4BFB-4949-9CA6-B9BBADD35D53}" sibTransId="{5436E19C-8559-49F5-ACD9-66E837AB12F3}"/>
    <dgm:cxn modelId="{EB51C9FA-69AC-438C-856F-95171FAB2733}" type="presOf" srcId="{C65C832D-7389-48F5-83A4-D28D4B32C2FF}" destId="{04C7475F-BDB1-4014-9374-38EFD078D2FD}" srcOrd="0" destOrd="2" presId="urn:microsoft.com/office/officeart/2005/8/layout/hProcess3"/>
    <dgm:cxn modelId="{0F8EF0CB-9AAE-4688-94F6-05E2D6F294C1}" type="presOf" srcId="{461C65D4-730F-4C77-A33A-30A1C9F5BCD0}" destId="{6362652C-82EE-4049-A084-5870E7D0F68C}" srcOrd="0" destOrd="0" presId="urn:microsoft.com/office/officeart/2005/8/layout/hProcess3"/>
    <dgm:cxn modelId="{EAAC54A0-6200-478D-A1DF-8D580B831BBC}" type="presOf" srcId="{BC719CCC-2FCC-4709-B17E-DCAFD8DB187D}" destId="{E596A9CC-3EBB-4224-A4E4-135C88E57DB5}" srcOrd="0" destOrd="0" presId="urn:microsoft.com/office/officeart/2005/8/layout/hProcess3"/>
    <dgm:cxn modelId="{15012E79-56C0-4725-AB0F-B9402980514C}" srcId="{1CF7F319-894B-41EC-8703-3A6CA1E79835}" destId="{4C810ADC-E6D4-453B-8D9B-7EF2A9B98BDD}" srcOrd="2" destOrd="0" parTransId="{F78ECB70-1EB0-4E2D-9927-9D0EC356695C}" sibTransId="{E57454DA-7069-4665-B3A1-8429238EF828}"/>
    <dgm:cxn modelId="{4B303D81-AF18-485E-A8ED-BEDCD75C5E07}" srcId="{78199F85-0224-468E-B80C-A5FD739C08A0}" destId="{B95950D2-6921-415A-ABA0-DD6E7AD4A0F4}" srcOrd="3" destOrd="0" parTransId="{62ACB56A-3D9B-4DE8-B1E9-A3EE73011D70}" sibTransId="{94E2C0A3-7E17-4DA4-8FEC-3AED6B47EBA8}"/>
    <dgm:cxn modelId="{DBE1EADE-834F-47B9-8AD5-3E50A301B5F5}" type="presOf" srcId="{E85E1CE5-5EDA-4CF4-8597-806014540785}" destId="{73EFE5C8-A19A-4D35-99AB-DDEC87280065}" srcOrd="0" destOrd="1" presId="urn:microsoft.com/office/officeart/2005/8/layout/hProcess3"/>
    <dgm:cxn modelId="{1907816C-E8FB-421B-8397-09E074088A5E}" srcId="{BC719CCC-2FCC-4709-B17E-DCAFD8DB187D}" destId="{E85E1CE5-5EDA-4CF4-8597-806014540785}" srcOrd="1" destOrd="0" parTransId="{BD0EE042-C3BC-4578-A2F3-2C29549D4A43}" sibTransId="{F3CD5664-5016-4EE4-863C-766374DCF36C}"/>
    <dgm:cxn modelId="{619522B5-6970-4198-B693-DD654C950E22}" type="presOf" srcId="{1CF7F319-894B-41EC-8703-3A6CA1E79835}" destId="{4615BF54-526E-4514-BFAB-F5EA516068D3}" srcOrd="0" destOrd="0" presId="urn:microsoft.com/office/officeart/2005/8/layout/hProcess3"/>
    <dgm:cxn modelId="{1B872578-A906-4A29-B75B-1B4EE94FFFA9}" type="presOf" srcId="{407FC491-709B-4E8E-9D31-A2E63D7D211D}" destId="{513DE1FF-62C1-4A5F-A694-71B9D9222B7D}" srcOrd="0" destOrd="4" presId="urn:microsoft.com/office/officeart/2005/8/layout/hProcess3"/>
    <dgm:cxn modelId="{AA84EE66-A26E-4746-ABE8-1B5085244EC1}" srcId="{B95950D2-6921-415A-ABA0-DD6E7AD4A0F4}" destId="{03762884-DAAB-4A6C-B4C5-B0D67E6CAA4E}" srcOrd="3" destOrd="0" parTransId="{4D8D1EBA-9E49-465C-B0CC-679DC0C3E712}" sibTransId="{6AD09B98-562E-4C6C-8353-0EE72FD2D189}"/>
    <dgm:cxn modelId="{C4BF1B2E-068F-45F3-852E-FAA723E6F983}" srcId="{B95950D2-6921-415A-ABA0-DD6E7AD4A0F4}" destId="{70A1BF8C-1A90-4631-8CD2-FF34C0335C2E}" srcOrd="1" destOrd="0" parTransId="{0884AE3A-A0CE-4853-8534-721EEC534474}" sibTransId="{F5753CF2-B98F-4A72-A79E-18BB03E2140F}"/>
    <dgm:cxn modelId="{443F8DA4-214A-4EAD-963C-6C6AD2BF1C35}" type="presOf" srcId="{5C85A0B9-F47D-4698-B0D9-72D0707A1CA8}" destId="{73EFE5C8-A19A-4D35-99AB-DDEC87280065}" srcOrd="0" destOrd="3" presId="urn:microsoft.com/office/officeart/2005/8/layout/hProcess3"/>
    <dgm:cxn modelId="{7925A8BF-9342-494F-9631-0523DD4A2D2F}" type="presOf" srcId="{70A1BF8C-1A90-4631-8CD2-FF34C0335C2E}" destId="{513DE1FF-62C1-4A5F-A694-71B9D9222B7D}" srcOrd="0" destOrd="1" presId="urn:microsoft.com/office/officeart/2005/8/layout/hProcess3"/>
    <dgm:cxn modelId="{9E5EA6B5-1B2A-4C2C-9EFB-3CEB37E73487}" type="presOf" srcId="{2153D3C8-88FE-4C08-8838-15C62F9D9EDE}" destId="{99A43567-A07B-486A-8E63-2CCAFB208610}" srcOrd="0" destOrd="0" presId="urn:microsoft.com/office/officeart/2005/8/layout/hProcess3"/>
    <dgm:cxn modelId="{F4296EE1-684D-4D59-9102-AF1D0DB7FEFE}" type="presOf" srcId="{DEF255D9-E5F4-498F-BFAF-CE04DD983DFE}" destId="{73EFE5C8-A19A-4D35-99AB-DDEC87280065}" srcOrd="0" destOrd="0" presId="urn:microsoft.com/office/officeart/2005/8/layout/hProcess3"/>
    <dgm:cxn modelId="{B4DB4F0A-D52B-4DDF-9DA7-10FD730FAE1F}" type="presOf" srcId="{D5036A70-5780-4D14-AA81-FC67FB2F04EC}" destId="{04C7475F-BDB1-4014-9374-38EFD078D2FD}" srcOrd="0" destOrd="1" presId="urn:microsoft.com/office/officeart/2005/8/layout/hProcess3"/>
    <dgm:cxn modelId="{5EAD5DF9-5BA6-491B-BC0A-42924827CF39}" srcId="{1CF7F319-894B-41EC-8703-3A6CA1E79835}" destId="{15E476BA-1616-4724-BA25-97522C2D41A2}" srcOrd="1" destOrd="0" parTransId="{3DBC33C1-4E83-4AB7-BC1F-97658D1E6BC7}" sibTransId="{0D8B9BF3-BDF1-4CFA-83CB-66F7EB214BC2}"/>
    <dgm:cxn modelId="{DC6E26BC-29E6-46C0-8BFA-7FD8EF97796D}" type="presOf" srcId="{BBF8525F-8C1C-4A1F-9ADC-5AC4598464EF}" destId="{513DE1FF-62C1-4A5F-A694-71B9D9222B7D}" srcOrd="0" destOrd="2" presId="urn:microsoft.com/office/officeart/2005/8/layout/hProcess3"/>
    <dgm:cxn modelId="{A03929D7-70C7-4432-B4CB-692A59E0F7A5}" srcId="{BC719CCC-2FCC-4709-B17E-DCAFD8DB187D}" destId="{C5F05EA3-78D1-4743-8EF5-4D295B432DFE}" srcOrd="4" destOrd="0" parTransId="{67E0B402-D2C3-4695-81BD-0C674BFB8400}" sibTransId="{8D31DFBA-689F-4E04-891D-DDF61729BCF7}"/>
    <dgm:cxn modelId="{813095BB-0E74-45C1-B6EC-89868164CA64}" srcId="{BC719CCC-2FCC-4709-B17E-DCAFD8DB187D}" destId="{3073839C-8DF5-4264-85B1-AD1E2B6B0A19}" srcOrd="2" destOrd="0" parTransId="{969CE8BF-2FAA-4F18-8FDB-B82A89A7B700}" sibTransId="{C0F8F357-CEC1-4214-A924-BEEF0E243DA2}"/>
    <dgm:cxn modelId="{5C403C10-C995-4876-858B-425C1E0946BE}" srcId="{316786D1-AA17-4B10-B84F-C9148B3FA308}" destId="{D84790F3-BB0B-4AB8-8AB3-DBFC0838F03B}" srcOrd="2" destOrd="0" parTransId="{1DAA034B-CC01-443B-B44B-703334552DFF}" sibTransId="{C71A33F9-9E29-4F86-926D-256C682C1787}"/>
    <dgm:cxn modelId="{6E4BE6B7-5A53-4964-9A23-C4AA7DAB5452}" srcId="{316786D1-AA17-4B10-B84F-C9148B3FA308}" destId="{76822A35-E03D-45E0-8C8A-26CE81582FFD}" srcOrd="1" destOrd="0" parTransId="{518933EF-8DF7-4DCA-AF64-2177CC3A268F}" sibTransId="{45FB95DE-CFC7-443E-9101-350C9043BC09}"/>
    <dgm:cxn modelId="{87471DF6-C44D-428D-853B-4468F4FD646F}" type="presOf" srcId="{3073839C-8DF5-4264-85B1-AD1E2B6B0A19}" destId="{73EFE5C8-A19A-4D35-99AB-DDEC87280065}" srcOrd="0" destOrd="2" presId="urn:microsoft.com/office/officeart/2005/8/layout/hProcess3"/>
    <dgm:cxn modelId="{18851717-EC46-4224-862A-FE4E6739D30E}" srcId="{B95950D2-6921-415A-ABA0-DD6E7AD4A0F4}" destId="{407FC491-709B-4E8E-9D31-A2E63D7D211D}" srcOrd="4" destOrd="0" parTransId="{CBA6996A-442A-483C-9B3E-448632D2E7FE}" sibTransId="{ED6DB872-8F90-4971-AEE3-C15AF95B3D9F}"/>
    <dgm:cxn modelId="{0432614E-7EBB-4636-9E41-8690D7C5B17E}" srcId="{461C65D4-730F-4C77-A33A-30A1C9F5BCD0}" destId="{28FEBD5A-BD2E-45F2-A6D8-154DEB309818}" srcOrd="0" destOrd="0" parTransId="{7ECD7901-0066-4DAD-B89D-7B944089AEE6}" sibTransId="{760BBEA5-EFB8-4294-9B19-F3CB98FD3A5C}"/>
    <dgm:cxn modelId="{0ED89AAA-6324-492A-83EE-B9D18B0F3E5F}" type="presOf" srcId="{316786D1-AA17-4B10-B84F-C9148B3FA308}" destId="{05B54323-1360-4C8D-888A-F7A841D5128B}" srcOrd="0" destOrd="0" presId="urn:microsoft.com/office/officeart/2005/8/layout/hProcess3"/>
    <dgm:cxn modelId="{98148DEB-91C3-4A40-AA0D-00763FE312D4}" srcId="{78199F85-0224-468E-B80C-A5FD739C08A0}" destId="{461C65D4-730F-4C77-A33A-30A1C9F5BCD0}" srcOrd="0" destOrd="0" parTransId="{A4DC0ED6-C7C7-4BB0-BD62-F68E1359B5F9}" sibTransId="{1529BE94-CEF7-492D-9A60-390616167A6B}"/>
    <dgm:cxn modelId="{AF774C7C-A67E-4B64-8596-3C1119787D3B}" srcId="{78199F85-0224-468E-B80C-A5FD739C08A0}" destId="{BC719CCC-2FCC-4709-B17E-DCAFD8DB187D}" srcOrd="2" destOrd="0" parTransId="{83455A38-0D0D-451A-AD07-60CB4DA9FCC7}" sibTransId="{4187153E-52B5-4CA1-A010-0028343D1F67}"/>
    <dgm:cxn modelId="{0A674756-582C-4908-843C-B54385D45A05}" type="presOf" srcId="{78199F85-0224-468E-B80C-A5FD739C08A0}" destId="{7650DD07-C6F8-4D14-A967-5E0388C9AE72}" srcOrd="0" destOrd="0" presId="urn:microsoft.com/office/officeart/2005/8/layout/hProcess3"/>
    <dgm:cxn modelId="{DB1D45AE-1C86-4305-8D76-EE9763EFE3C6}" srcId="{BC719CCC-2FCC-4709-B17E-DCAFD8DB187D}" destId="{DEF255D9-E5F4-498F-BFAF-CE04DD983DFE}" srcOrd="0" destOrd="0" parTransId="{67352FD8-A680-4E10-9708-307ADAFAF535}" sibTransId="{5ABC3913-6331-4E62-9AE5-097BB88DD198}"/>
    <dgm:cxn modelId="{D1A41065-7534-437C-A47A-45ABDF6A7531}" type="presOf" srcId="{D84790F3-BB0B-4AB8-8AB3-DBFC0838F03B}" destId="{99A43567-A07B-486A-8E63-2CCAFB208610}" srcOrd="0" destOrd="2" presId="urn:microsoft.com/office/officeart/2005/8/layout/hProcess3"/>
    <dgm:cxn modelId="{BDF03411-425B-4CCF-8831-B80F0A7DA5FA}" type="presOf" srcId="{76822A35-E03D-45E0-8C8A-26CE81582FFD}" destId="{99A43567-A07B-486A-8E63-2CCAFB208610}" srcOrd="0" destOrd="1" presId="urn:microsoft.com/office/officeart/2005/8/layout/hProcess3"/>
    <dgm:cxn modelId="{F8A1C957-9111-4091-9664-F87551912C76}" srcId="{B95950D2-6921-415A-ABA0-DD6E7AD4A0F4}" destId="{A5F22A0A-E571-40EF-9F93-E284A8C75667}" srcOrd="0" destOrd="0" parTransId="{AE9DEC40-E57D-4224-9209-914698E5E9E3}" sibTransId="{86F57D14-2C51-4538-92B9-A5C89039B9B1}"/>
    <dgm:cxn modelId="{48BC281C-521D-4D4A-9CFA-A3984837D0CB}" srcId="{461C65D4-730F-4C77-A33A-30A1C9F5BCD0}" destId="{D5036A70-5780-4D14-AA81-FC67FB2F04EC}" srcOrd="1" destOrd="0" parTransId="{F31EDB69-A8F6-45DE-ADD3-3DFC1EEC6A5B}" sibTransId="{FC4888FF-2F0F-41DD-8BE0-0C40E0CA2BC4}"/>
    <dgm:cxn modelId="{7D65FA90-67E3-4A02-AD48-8294B4C1C9A7}" type="presOf" srcId="{33C3EBA6-CBB3-4355-88AB-067C7AFE67C8}" destId="{3641292B-2142-4214-8FAE-457386BCE4F9}" srcOrd="0" destOrd="0" presId="urn:microsoft.com/office/officeart/2005/8/layout/hProcess3"/>
    <dgm:cxn modelId="{3B777491-E8C1-4BB5-8832-C3B8EB6FF5CE}" type="presOf" srcId="{03762884-DAAB-4A6C-B4C5-B0D67E6CAA4E}" destId="{513DE1FF-62C1-4A5F-A694-71B9D9222B7D}" srcOrd="0" destOrd="3" presId="urn:microsoft.com/office/officeart/2005/8/layout/hProcess3"/>
    <dgm:cxn modelId="{3A5280DC-AD50-4E2F-8CA5-5CFC2F069B41}" type="presParOf" srcId="{7650DD07-C6F8-4D14-A967-5E0388C9AE72}" destId="{C88520D6-F724-4399-BEF4-7637513A1149}" srcOrd="0" destOrd="0" presId="urn:microsoft.com/office/officeart/2005/8/layout/hProcess3"/>
    <dgm:cxn modelId="{D623794D-351E-4621-980A-2F5EA4DFC70C}" type="presParOf" srcId="{7650DD07-C6F8-4D14-A967-5E0388C9AE72}" destId="{67788B44-8F2E-4970-8068-A76D1521316B}" srcOrd="1" destOrd="0" presId="urn:microsoft.com/office/officeart/2005/8/layout/hProcess3"/>
    <dgm:cxn modelId="{B0F97FB0-3C37-4133-89E9-F5B442EC61DF}" type="presParOf" srcId="{67788B44-8F2E-4970-8068-A76D1521316B}" destId="{5C2CE92F-BC2E-4E4F-BB2B-1E38496E6BC9}" srcOrd="0" destOrd="0" presId="urn:microsoft.com/office/officeart/2005/8/layout/hProcess3"/>
    <dgm:cxn modelId="{071D07BE-F670-4F0D-AEC2-3A5198C0A277}" type="presParOf" srcId="{67788B44-8F2E-4970-8068-A76D1521316B}" destId="{4E133DDD-E44F-4FAE-B4EE-1F32237CD92D}" srcOrd="1" destOrd="0" presId="urn:microsoft.com/office/officeart/2005/8/layout/hProcess3"/>
    <dgm:cxn modelId="{AC17B995-4056-46BF-BCD9-49B36EF6834B}" type="presParOf" srcId="{4E133DDD-E44F-4FAE-B4EE-1F32237CD92D}" destId="{8FAE5322-1F47-4BAD-81FC-7ADF146D1211}" srcOrd="0" destOrd="0" presId="urn:microsoft.com/office/officeart/2005/8/layout/hProcess3"/>
    <dgm:cxn modelId="{60EC3A98-ED24-4F9E-8D10-DB97486619BF}" type="presParOf" srcId="{4E133DDD-E44F-4FAE-B4EE-1F32237CD92D}" destId="{6362652C-82EE-4049-A084-5870E7D0F68C}" srcOrd="1" destOrd="0" presId="urn:microsoft.com/office/officeart/2005/8/layout/hProcess3"/>
    <dgm:cxn modelId="{40406F2F-A147-4D63-8D88-F7AF772D499D}" type="presParOf" srcId="{4E133DDD-E44F-4FAE-B4EE-1F32237CD92D}" destId="{3531BA7E-4FA1-4A91-9E43-7AC99C99ED7C}" srcOrd="2" destOrd="0" presId="urn:microsoft.com/office/officeart/2005/8/layout/hProcess3"/>
    <dgm:cxn modelId="{823E27C6-6CFB-44D8-8B35-217C95302544}" type="presParOf" srcId="{4E133DDD-E44F-4FAE-B4EE-1F32237CD92D}" destId="{C9FC4930-36BC-41E3-AE46-C37E73E1D5BA}" srcOrd="3" destOrd="0" presId="urn:microsoft.com/office/officeart/2005/8/layout/hProcess3"/>
    <dgm:cxn modelId="{0E4522CD-A6DE-403B-93D8-019172DF31A5}" type="presParOf" srcId="{4E133DDD-E44F-4FAE-B4EE-1F32237CD92D}" destId="{04C7475F-BDB1-4014-9374-38EFD078D2FD}" srcOrd="4" destOrd="0" presId="urn:microsoft.com/office/officeart/2005/8/layout/hProcess3"/>
    <dgm:cxn modelId="{A4B5069F-C19E-4F46-9130-F9264605ED13}" type="presParOf" srcId="{67788B44-8F2E-4970-8068-A76D1521316B}" destId="{61727B06-1538-48B4-8E80-587AAC337633}" srcOrd="2" destOrd="0" presId="urn:microsoft.com/office/officeart/2005/8/layout/hProcess3"/>
    <dgm:cxn modelId="{2FAF5680-3022-44C6-ACD9-4BBBA1AB2869}" type="presParOf" srcId="{67788B44-8F2E-4970-8068-A76D1521316B}" destId="{7201C696-1852-44A8-9BDA-924A27A58B29}" srcOrd="3" destOrd="0" presId="urn:microsoft.com/office/officeart/2005/8/layout/hProcess3"/>
    <dgm:cxn modelId="{92F1E207-4C8C-47DC-A56D-FE93F03B8262}" type="presParOf" srcId="{7201C696-1852-44A8-9BDA-924A27A58B29}" destId="{9B61E8BE-EC01-4187-AB06-096E5FF9F4B5}" srcOrd="0" destOrd="0" presId="urn:microsoft.com/office/officeart/2005/8/layout/hProcess3"/>
    <dgm:cxn modelId="{6412F278-FA0D-4067-A994-EB553D4EF8CA}" type="presParOf" srcId="{7201C696-1852-44A8-9BDA-924A27A58B29}" destId="{05B54323-1360-4C8D-888A-F7A841D5128B}" srcOrd="1" destOrd="0" presId="urn:microsoft.com/office/officeart/2005/8/layout/hProcess3"/>
    <dgm:cxn modelId="{1C1F31AA-319C-4C68-AB48-DAFF5C535F24}" type="presParOf" srcId="{7201C696-1852-44A8-9BDA-924A27A58B29}" destId="{0905D783-3558-424F-85A5-BC412BA4FFF2}" srcOrd="2" destOrd="0" presId="urn:microsoft.com/office/officeart/2005/8/layout/hProcess3"/>
    <dgm:cxn modelId="{A8922BC4-06D2-44A8-B4C2-B1CE0C77D18E}" type="presParOf" srcId="{7201C696-1852-44A8-9BDA-924A27A58B29}" destId="{7DC1F1F7-B7A7-4867-A518-0092AF06DFCE}" srcOrd="3" destOrd="0" presId="urn:microsoft.com/office/officeart/2005/8/layout/hProcess3"/>
    <dgm:cxn modelId="{6953A260-5CEE-4714-9F9E-7368C7AD8A1F}" type="presParOf" srcId="{7201C696-1852-44A8-9BDA-924A27A58B29}" destId="{99A43567-A07B-486A-8E63-2CCAFB208610}" srcOrd="4" destOrd="0" presId="urn:microsoft.com/office/officeart/2005/8/layout/hProcess3"/>
    <dgm:cxn modelId="{F4350100-B693-451A-A740-7B69D752DA2C}" type="presParOf" srcId="{67788B44-8F2E-4970-8068-A76D1521316B}" destId="{71C53F86-B932-4F23-B399-CB3E8116D679}" srcOrd="4" destOrd="0" presId="urn:microsoft.com/office/officeart/2005/8/layout/hProcess3"/>
    <dgm:cxn modelId="{D2A52FE2-4C07-4B9A-9A11-428E70C9ECD2}" type="presParOf" srcId="{67788B44-8F2E-4970-8068-A76D1521316B}" destId="{E6E809D6-6024-4ADC-9FF6-BAAA1DA88188}" srcOrd="5" destOrd="0" presId="urn:microsoft.com/office/officeart/2005/8/layout/hProcess3"/>
    <dgm:cxn modelId="{08413B22-4FCC-479F-B33D-35403C54A4F9}" type="presParOf" srcId="{E6E809D6-6024-4ADC-9FF6-BAAA1DA88188}" destId="{57C7CABD-7B94-4754-9A62-32C50D68D1F0}" srcOrd="0" destOrd="0" presId="urn:microsoft.com/office/officeart/2005/8/layout/hProcess3"/>
    <dgm:cxn modelId="{4258681B-968E-4C01-81B2-2424578C52AC}" type="presParOf" srcId="{E6E809D6-6024-4ADC-9FF6-BAAA1DA88188}" destId="{E596A9CC-3EBB-4224-A4E4-135C88E57DB5}" srcOrd="1" destOrd="0" presId="urn:microsoft.com/office/officeart/2005/8/layout/hProcess3"/>
    <dgm:cxn modelId="{6A67269F-AE7B-439D-8994-66C2904B9A22}" type="presParOf" srcId="{E6E809D6-6024-4ADC-9FF6-BAAA1DA88188}" destId="{65E33974-71F2-44BB-BFD3-D1457933AD15}" srcOrd="2" destOrd="0" presId="urn:microsoft.com/office/officeart/2005/8/layout/hProcess3"/>
    <dgm:cxn modelId="{EE818AF2-F1E0-4E19-8B56-672D087B968C}" type="presParOf" srcId="{E6E809D6-6024-4ADC-9FF6-BAAA1DA88188}" destId="{D11FF85B-4127-426B-8CF7-D35EB42362C5}" srcOrd="3" destOrd="0" presId="urn:microsoft.com/office/officeart/2005/8/layout/hProcess3"/>
    <dgm:cxn modelId="{B7F208DA-D444-4223-9120-427A49CF4937}" type="presParOf" srcId="{E6E809D6-6024-4ADC-9FF6-BAAA1DA88188}" destId="{73EFE5C8-A19A-4D35-99AB-DDEC87280065}" srcOrd="4" destOrd="0" presId="urn:microsoft.com/office/officeart/2005/8/layout/hProcess3"/>
    <dgm:cxn modelId="{2846294C-E8D3-4FBA-BFBA-AE909E4EFBE2}" type="presParOf" srcId="{67788B44-8F2E-4970-8068-A76D1521316B}" destId="{8DC75585-28F3-486B-8242-AE343990C242}" srcOrd="6" destOrd="0" presId="urn:microsoft.com/office/officeart/2005/8/layout/hProcess3"/>
    <dgm:cxn modelId="{402E5CD1-48C6-4FD1-969B-3A6F887DD4D6}" type="presParOf" srcId="{67788B44-8F2E-4970-8068-A76D1521316B}" destId="{E1E02606-5F12-4B50-B272-A46E6254A84E}" srcOrd="7" destOrd="0" presId="urn:microsoft.com/office/officeart/2005/8/layout/hProcess3"/>
    <dgm:cxn modelId="{B7041E16-B003-4E8C-AFD8-4A411CEF4E32}" type="presParOf" srcId="{E1E02606-5F12-4B50-B272-A46E6254A84E}" destId="{6738945D-8F0E-4D1A-8C82-7A210F5A231D}" srcOrd="0" destOrd="0" presId="urn:microsoft.com/office/officeart/2005/8/layout/hProcess3"/>
    <dgm:cxn modelId="{F274B21A-42A7-40B1-8B40-997CECCE66F5}" type="presParOf" srcId="{E1E02606-5F12-4B50-B272-A46E6254A84E}" destId="{F4C42C50-A4A3-4E7F-843F-46E7BB891536}" srcOrd="1" destOrd="0" presId="urn:microsoft.com/office/officeart/2005/8/layout/hProcess3"/>
    <dgm:cxn modelId="{D7BA315F-93CC-465B-A86B-4D50471F6CCD}" type="presParOf" srcId="{E1E02606-5F12-4B50-B272-A46E6254A84E}" destId="{01881BC7-39F7-4599-ADC3-E837A9887FF8}" srcOrd="2" destOrd="0" presId="urn:microsoft.com/office/officeart/2005/8/layout/hProcess3"/>
    <dgm:cxn modelId="{8369C68B-BE03-4601-9143-42745D19A52D}" type="presParOf" srcId="{E1E02606-5F12-4B50-B272-A46E6254A84E}" destId="{D25DC3BB-A818-438A-A4D0-E649D586A8E6}" srcOrd="3" destOrd="0" presId="urn:microsoft.com/office/officeart/2005/8/layout/hProcess3"/>
    <dgm:cxn modelId="{D83A2BCA-E904-4969-A317-20CDA265CF4F}" type="presParOf" srcId="{E1E02606-5F12-4B50-B272-A46E6254A84E}" destId="{513DE1FF-62C1-4A5F-A694-71B9D9222B7D}" srcOrd="4" destOrd="0" presId="urn:microsoft.com/office/officeart/2005/8/layout/hProcess3"/>
    <dgm:cxn modelId="{94BEB0E8-8368-459F-9A6E-F8DF7DE9E83B}" type="presParOf" srcId="{67788B44-8F2E-4970-8068-A76D1521316B}" destId="{42936A5C-9904-42DD-A57B-E9F1F0E00A92}" srcOrd="8" destOrd="0" presId="urn:microsoft.com/office/officeart/2005/8/layout/hProcess3"/>
    <dgm:cxn modelId="{B5D9BB11-B0A2-470C-B2BB-BADB299D4B6E}" type="presParOf" srcId="{67788B44-8F2E-4970-8068-A76D1521316B}" destId="{7F61709D-6B0E-4EFB-9242-4A85D0DC8545}" srcOrd="9" destOrd="0" presId="urn:microsoft.com/office/officeart/2005/8/layout/hProcess3"/>
    <dgm:cxn modelId="{A8642B6C-4F8F-4268-80D1-742D9B14AD06}" type="presParOf" srcId="{7F61709D-6B0E-4EFB-9242-4A85D0DC8545}" destId="{C735886C-C1D6-4BBA-9E67-AFDED349C0FF}" srcOrd="0" destOrd="0" presId="urn:microsoft.com/office/officeart/2005/8/layout/hProcess3"/>
    <dgm:cxn modelId="{04C40BA6-0B4E-43F2-AB1A-64B683E2389C}" type="presParOf" srcId="{7F61709D-6B0E-4EFB-9242-4A85D0DC8545}" destId="{4615BF54-526E-4514-BFAB-F5EA516068D3}" srcOrd="1" destOrd="0" presId="urn:microsoft.com/office/officeart/2005/8/layout/hProcess3"/>
    <dgm:cxn modelId="{7497B32D-BC9F-4C3F-8254-490608F3701C}" type="presParOf" srcId="{7F61709D-6B0E-4EFB-9242-4A85D0DC8545}" destId="{80501E70-19FE-4764-82A5-12650C51356F}" srcOrd="2" destOrd="0" presId="urn:microsoft.com/office/officeart/2005/8/layout/hProcess3"/>
    <dgm:cxn modelId="{305F60D6-53FD-49F2-9C80-5A0FBC6FF88C}" type="presParOf" srcId="{7F61709D-6B0E-4EFB-9242-4A85D0DC8545}" destId="{61F31BAC-8AB4-43DF-B8F0-4BA1B22D9E98}" srcOrd="3" destOrd="0" presId="urn:microsoft.com/office/officeart/2005/8/layout/hProcess3"/>
    <dgm:cxn modelId="{B3E43D2C-AFE1-4D99-9A3B-267643E26485}" type="presParOf" srcId="{7F61709D-6B0E-4EFB-9242-4A85D0DC8545}" destId="{3641292B-2142-4214-8FAE-457386BCE4F9}" srcOrd="4" destOrd="0" presId="urn:microsoft.com/office/officeart/2005/8/layout/hProcess3"/>
    <dgm:cxn modelId="{32E2CAB5-5E3F-4BBF-A4A9-25D46E059B1A}" type="presParOf" srcId="{67788B44-8F2E-4970-8068-A76D1521316B}" destId="{77CAA03D-E4E0-4398-BC91-77F0F6B01267}" srcOrd="10" destOrd="0" presId="urn:microsoft.com/office/officeart/2005/8/layout/hProcess3"/>
    <dgm:cxn modelId="{199BCF19-2829-4E68-8F04-809D94DD5BE1}" type="presParOf" srcId="{67788B44-8F2E-4970-8068-A76D1521316B}" destId="{99AFF7DC-ABE4-4E72-A9BE-F2AA9389F62F}" srcOrd="11" destOrd="0" presId="urn:microsoft.com/office/officeart/2005/8/layout/hProcess3"/>
    <dgm:cxn modelId="{C812F4D7-B47E-4201-AF84-629DF16CC763}" type="presParOf" srcId="{67788B44-8F2E-4970-8068-A76D1521316B}" destId="{264FBC21-7BAB-4E90-936E-703E52152931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3E3961-7E94-4BF4-A03A-8C021F100CF4}" type="doc">
      <dgm:prSet loTypeId="urn:microsoft.com/office/officeart/2005/8/layout/hProcess7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l-PL"/>
        </a:p>
      </dgm:t>
    </dgm:pt>
    <dgm:pt modelId="{218A084A-CE3A-47BD-AA9F-208426449017}">
      <dgm:prSet phldrT="[Tekst]"/>
      <dgm:spPr/>
      <dgm:t>
        <a:bodyPr/>
        <a:lstStyle/>
        <a:p>
          <a:r>
            <a:rPr lang="pl-PL" dirty="0"/>
            <a:t>2018</a:t>
          </a:r>
        </a:p>
      </dgm:t>
    </dgm:pt>
    <dgm:pt modelId="{8E43535A-CDAB-4792-A7C0-5F2F0328A523}" type="parTrans" cxnId="{19088810-AB0C-42A3-80AD-B0374FF60154}">
      <dgm:prSet/>
      <dgm:spPr/>
      <dgm:t>
        <a:bodyPr/>
        <a:lstStyle/>
        <a:p>
          <a:endParaRPr lang="pl-PL"/>
        </a:p>
      </dgm:t>
    </dgm:pt>
    <dgm:pt modelId="{E4EAD1CC-5EED-4D31-A8DF-CD348DD86F66}" type="sibTrans" cxnId="{19088810-AB0C-42A3-80AD-B0374FF60154}">
      <dgm:prSet/>
      <dgm:spPr/>
      <dgm:t>
        <a:bodyPr/>
        <a:lstStyle/>
        <a:p>
          <a:endParaRPr lang="pl-PL"/>
        </a:p>
      </dgm:t>
    </dgm:pt>
    <dgm:pt modelId="{FEDCC1D2-1161-4238-8C9F-E9FEAA824020}">
      <dgm:prSet phldrT="[Tekst]" custT="1"/>
      <dgm:spPr/>
      <dgm:t>
        <a:bodyPr/>
        <a:lstStyle/>
        <a:p>
          <a:r>
            <a:rPr lang="pl-PL" sz="1200" b="1" dirty="0"/>
            <a:t>Zaprojektowanie działań w projekcie  </a:t>
          </a:r>
          <a:r>
            <a:rPr lang="pl-PL" sz="1200" dirty="0"/>
            <a:t>– </a:t>
          </a:r>
          <a:r>
            <a:rPr lang="uk-UA" sz="1200" dirty="0" smtClean="0"/>
            <a:t>Проєктування </a:t>
          </a:r>
          <a:r>
            <a:rPr lang="uk-UA" sz="1200" dirty="0"/>
            <a:t>дій</a:t>
          </a:r>
          <a:endParaRPr lang="pl-PL" sz="1200" dirty="0"/>
        </a:p>
      </dgm:t>
    </dgm:pt>
    <dgm:pt modelId="{5DFF6AC7-8DE7-4772-B428-A54937D3BAC7}" type="parTrans" cxnId="{361F88ED-3001-4B05-9BDB-B18E09B76131}">
      <dgm:prSet/>
      <dgm:spPr/>
      <dgm:t>
        <a:bodyPr/>
        <a:lstStyle/>
        <a:p>
          <a:endParaRPr lang="pl-PL"/>
        </a:p>
      </dgm:t>
    </dgm:pt>
    <dgm:pt modelId="{C913A984-56BA-403B-945E-D7EEA1FC3452}" type="sibTrans" cxnId="{361F88ED-3001-4B05-9BDB-B18E09B76131}">
      <dgm:prSet/>
      <dgm:spPr/>
      <dgm:t>
        <a:bodyPr/>
        <a:lstStyle/>
        <a:p>
          <a:endParaRPr lang="pl-PL"/>
        </a:p>
      </dgm:t>
    </dgm:pt>
    <dgm:pt modelId="{264C97C5-0DF2-4A3D-86FD-ABE8B01A823C}">
      <dgm:prSet phldrT="[Tekst]"/>
      <dgm:spPr/>
      <dgm:t>
        <a:bodyPr/>
        <a:lstStyle/>
        <a:p>
          <a:r>
            <a:rPr lang="pl-PL" dirty="0"/>
            <a:t>2019</a:t>
          </a:r>
        </a:p>
      </dgm:t>
    </dgm:pt>
    <dgm:pt modelId="{B1B7BD9A-A817-4E08-B90C-7403B8222938}" type="parTrans" cxnId="{B024368C-EE00-4B0A-A0E9-BFF37D516878}">
      <dgm:prSet/>
      <dgm:spPr/>
      <dgm:t>
        <a:bodyPr/>
        <a:lstStyle/>
        <a:p>
          <a:endParaRPr lang="pl-PL"/>
        </a:p>
      </dgm:t>
    </dgm:pt>
    <dgm:pt modelId="{860032B5-BA79-4008-BB1D-B750A3413D37}" type="sibTrans" cxnId="{B024368C-EE00-4B0A-A0E9-BFF37D516878}">
      <dgm:prSet/>
      <dgm:spPr/>
      <dgm:t>
        <a:bodyPr/>
        <a:lstStyle/>
        <a:p>
          <a:endParaRPr lang="pl-PL"/>
        </a:p>
      </dgm:t>
    </dgm:pt>
    <dgm:pt modelId="{25B3D77E-3CCD-49F5-B197-71F8046447C5}">
      <dgm:prSet phldrT="[Tekst]" custT="1"/>
      <dgm:spPr/>
      <dgm:t>
        <a:bodyPr/>
        <a:lstStyle/>
        <a:p>
          <a:r>
            <a:rPr lang="pl-PL" sz="1200" b="1" dirty="0"/>
            <a:t>Badanie nt. finansowania </a:t>
          </a:r>
          <a:r>
            <a:rPr lang="pl-PL" sz="1200" dirty="0"/>
            <a:t>szkolnictwa wyższego</a:t>
          </a:r>
          <a:r>
            <a:rPr lang="uk-UA" sz="1200" dirty="0"/>
            <a:t> – Дослідження щодо фінансування вищої освіти</a:t>
          </a:r>
          <a:endParaRPr lang="pl-PL" sz="1200" dirty="0"/>
        </a:p>
      </dgm:t>
    </dgm:pt>
    <dgm:pt modelId="{8B1C4B6F-1818-4714-85CC-DDB8CAC4C005}" type="parTrans" cxnId="{34AA92E4-7CAD-4A80-91A3-86A1484567C9}">
      <dgm:prSet/>
      <dgm:spPr/>
      <dgm:t>
        <a:bodyPr/>
        <a:lstStyle/>
        <a:p>
          <a:endParaRPr lang="pl-PL"/>
        </a:p>
      </dgm:t>
    </dgm:pt>
    <dgm:pt modelId="{25C205D3-7621-4038-938A-5BDC05D32016}" type="sibTrans" cxnId="{34AA92E4-7CAD-4A80-91A3-86A1484567C9}">
      <dgm:prSet/>
      <dgm:spPr/>
      <dgm:t>
        <a:bodyPr/>
        <a:lstStyle/>
        <a:p>
          <a:endParaRPr lang="pl-PL"/>
        </a:p>
      </dgm:t>
    </dgm:pt>
    <dgm:pt modelId="{7D08C88A-4116-4AFA-8F7E-F8684F25E9A1}">
      <dgm:prSet phldrT="[Tekst]"/>
      <dgm:spPr/>
      <dgm:t>
        <a:bodyPr/>
        <a:lstStyle/>
        <a:p>
          <a:r>
            <a:rPr lang="pl-PL" dirty="0"/>
            <a:t>2020</a:t>
          </a:r>
        </a:p>
      </dgm:t>
    </dgm:pt>
    <dgm:pt modelId="{0034D64E-7767-475D-B1D6-528CBAC76E32}" type="parTrans" cxnId="{E8B81BFB-D069-461B-BDF5-8435B1ACAAF0}">
      <dgm:prSet/>
      <dgm:spPr/>
      <dgm:t>
        <a:bodyPr/>
        <a:lstStyle/>
        <a:p>
          <a:endParaRPr lang="pl-PL"/>
        </a:p>
      </dgm:t>
    </dgm:pt>
    <dgm:pt modelId="{556E40A1-2456-4881-85E8-73705AEE2D07}" type="sibTrans" cxnId="{E8B81BFB-D069-461B-BDF5-8435B1ACAAF0}">
      <dgm:prSet/>
      <dgm:spPr/>
      <dgm:t>
        <a:bodyPr/>
        <a:lstStyle/>
        <a:p>
          <a:endParaRPr lang="pl-PL"/>
        </a:p>
      </dgm:t>
    </dgm:pt>
    <dgm:pt modelId="{4031CF37-CFB1-4C71-9468-3BF33306503F}">
      <dgm:prSet phldrT="[Tekst]" custT="1"/>
      <dgm:spPr/>
      <dgm:t>
        <a:bodyPr/>
        <a:lstStyle/>
        <a:p>
          <a:r>
            <a:rPr lang="pl-PL" sz="1100" b="1" dirty="0"/>
            <a:t>Seminarium nt. ewaluacji działalności naukowej w Kijowie </a:t>
          </a:r>
          <a:r>
            <a:rPr lang="uk-UA" sz="1100" dirty="0"/>
            <a:t>- Семінар «Евалюція якості наукової діяльності» у Києві</a:t>
          </a:r>
          <a:endParaRPr lang="pl-PL" sz="1100" dirty="0"/>
        </a:p>
      </dgm:t>
    </dgm:pt>
    <dgm:pt modelId="{FE1940DD-8D8C-43FA-AF1F-1E15C443D18E}" type="parTrans" cxnId="{15B0E114-4138-4D9A-B254-6E5015557A70}">
      <dgm:prSet/>
      <dgm:spPr/>
      <dgm:t>
        <a:bodyPr/>
        <a:lstStyle/>
        <a:p>
          <a:endParaRPr lang="pl-PL"/>
        </a:p>
      </dgm:t>
    </dgm:pt>
    <dgm:pt modelId="{387DD720-E545-4316-971D-08D83BA54786}" type="sibTrans" cxnId="{15B0E114-4138-4D9A-B254-6E5015557A70}">
      <dgm:prSet/>
      <dgm:spPr/>
      <dgm:t>
        <a:bodyPr/>
        <a:lstStyle/>
        <a:p>
          <a:endParaRPr lang="pl-PL"/>
        </a:p>
      </dgm:t>
    </dgm:pt>
    <dgm:pt modelId="{C2F46605-9038-42DB-9383-2826E40CBAB2}">
      <dgm:prSet phldrT="[Tekst]"/>
      <dgm:spPr/>
      <dgm:t>
        <a:bodyPr/>
        <a:lstStyle/>
        <a:p>
          <a:r>
            <a:rPr lang="pl-PL" dirty="0"/>
            <a:t>2021</a:t>
          </a:r>
        </a:p>
      </dgm:t>
    </dgm:pt>
    <dgm:pt modelId="{9BA84D81-A0E4-4B88-9757-BB795EF6ECD5}" type="parTrans" cxnId="{92B8E32F-2C38-485F-B5C2-3799D1D9A7A1}">
      <dgm:prSet/>
      <dgm:spPr/>
      <dgm:t>
        <a:bodyPr/>
        <a:lstStyle/>
        <a:p>
          <a:endParaRPr lang="pl-PL"/>
        </a:p>
      </dgm:t>
    </dgm:pt>
    <dgm:pt modelId="{83528376-2E9B-4DF7-834B-321AF3B8471F}" type="sibTrans" cxnId="{92B8E32F-2C38-485F-B5C2-3799D1D9A7A1}">
      <dgm:prSet/>
      <dgm:spPr/>
      <dgm:t>
        <a:bodyPr/>
        <a:lstStyle/>
        <a:p>
          <a:endParaRPr lang="pl-PL"/>
        </a:p>
      </dgm:t>
    </dgm:pt>
    <dgm:pt modelId="{21ECA532-620E-41C0-B152-DFD8C3E87324}">
      <dgm:prSet phldrT="[Tekst]" custT="1"/>
      <dgm:spPr/>
      <dgm:t>
        <a:bodyPr/>
        <a:lstStyle/>
        <a:p>
          <a:r>
            <a:rPr lang="pl-PL" sz="1100" b="1" dirty="0"/>
            <a:t>Badanie nt. szkół doktorskich w Polsce</a:t>
          </a:r>
          <a:r>
            <a:rPr lang="uk-UA" sz="1100" b="1" dirty="0"/>
            <a:t> </a:t>
          </a:r>
          <a:r>
            <a:rPr lang="uk-UA" sz="1100" dirty="0"/>
            <a:t>– Дослідження докторських шкіл у Польщі</a:t>
          </a:r>
          <a:endParaRPr lang="pl-PL" sz="1100" dirty="0"/>
        </a:p>
      </dgm:t>
    </dgm:pt>
    <dgm:pt modelId="{8A4CF77A-64ED-4954-A3EF-AA7498EC3C91}" type="parTrans" cxnId="{D0317ECF-8CB3-431E-A6FE-4C77FDB0EE88}">
      <dgm:prSet/>
      <dgm:spPr/>
      <dgm:t>
        <a:bodyPr/>
        <a:lstStyle/>
        <a:p>
          <a:endParaRPr lang="pl-PL"/>
        </a:p>
      </dgm:t>
    </dgm:pt>
    <dgm:pt modelId="{6692DEBD-E985-4E6B-95EC-A8C029719E0A}" type="sibTrans" cxnId="{D0317ECF-8CB3-431E-A6FE-4C77FDB0EE88}">
      <dgm:prSet/>
      <dgm:spPr/>
      <dgm:t>
        <a:bodyPr/>
        <a:lstStyle/>
        <a:p>
          <a:endParaRPr lang="pl-PL"/>
        </a:p>
      </dgm:t>
    </dgm:pt>
    <dgm:pt modelId="{7A29045F-9A22-4608-A5CC-757C4B6C14FE}">
      <dgm:prSet phldrT="[Tekst]" custT="1"/>
      <dgm:spPr/>
      <dgm:t>
        <a:bodyPr/>
        <a:lstStyle/>
        <a:p>
          <a:r>
            <a:rPr lang="pl-PL" sz="1100" b="1" dirty="0"/>
            <a:t>Webinarium nt. szkół doktorskich </a:t>
          </a:r>
          <a:r>
            <a:rPr lang="uk-UA" sz="1100" b="1" dirty="0"/>
            <a:t> </a:t>
          </a:r>
          <a:r>
            <a:rPr lang="uk-UA" sz="1100" dirty="0"/>
            <a:t>- Вебінар щодо  моделей докторських шкіл</a:t>
          </a:r>
          <a:endParaRPr lang="pl-PL" sz="1100" dirty="0"/>
        </a:p>
      </dgm:t>
    </dgm:pt>
    <dgm:pt modelId="{9CDA9565-C4F5-4A01-B687-EDB544C8A945}" type="parTrans" cxnId="{E53E298B-AA4C-477B-ADC9-889A37E06C79}">
      <dgm:prSet/>
      <dgm:spPr/>
      <dgm:t>
        <a:bodyPr/>
        <a:lstStyle/>
        <a:p>
          <a:endParaRPr lang="pl-PL"/>
        </a:p>
      </dgm:t>
    </dgm:pt>
    <dgm:pt modelId="{8BF3CB36-9FA4-4650-ABB5-3C85B9FB4CE1}" type="sibTrans" cxnId="{E53E298B-AA4C-477B-ADC9-889A37E06C79}">
      <dgm:prSet/>
      <dgm:spPr/>
      <dgm:t>
        <a:bodyPr/>
        <a:lstStyle/>
        <a:p>
          <a:endParaRPr lang="pl-PL"/>
        </a:p>
      </dgm:t>
    </dgm:pt>
    <dgm:pt modelId="{329E5A5F-0030-49CF-8CB7-45D7FF5C5F4E}">
      <dgm:prSet phldrT="[Tekst]" custT="1"/>
      <dgm:spPr/>
      <dgm:t>
        <a:bodyPr/>
        <a:lstStyle/>
        <a:p>
          <a:r>
            <a:rPr lang="pl-PL" sz="1100" b="1" dirty="0"/>
            <a:t>Polsko-Ukraińskie Seminarium Rektorów w Odes</a:t>
          </a:r>
          <a:r>
            <a:rPr lang="pl-PL" sz="1100" dirty="0"/>
            <a:t>sie </a:t>
          </a:r>
          <a:r>
            <a:rPr lang="uk-UA" sz="1100" dirty="0"/>
            <a:t> – Польсько-український ректорський семінар в Одесі</a:t>
          </a:r>
          <a:endParaRPr lang="pl-PL" sz="1100" dirty="0"/>
        </a:p>
      </dgm:t>
    </dgm:pt>
    <dgm:pt modelId="{8717D23D-4226-4669-A10D-8FED4C19F80B}" type="parTrans" cxnId="{69E83894-AD9E-4ADE-BA0A-98240827C942}">
      <dgm:prSet/>
      <dgm:spPr/>
      <dgm:t>
        <a:bodyPr/>
        <a:lstStyle/>
        <a:p>
          <a:endParaRPr lang="pl-PL"/>
        </a:p>
      </dgm:t>
    </dgm:pt>
    <dgm:pt modelId="{052DC126-2F50-4812-A695-530495CDAC5F}" type="sibTrans" cxnId="{69E83894-AD9E-4ADE-BA0A-98240827C942}">
      <dgm:prSet/>
      <dgm:spPr/>
      <dgm:t>
        <a:bodyPr/>
        <a:lstStyle/>
        <a:p>
          <a:endParaRPr lang="pl-PL"/>
        </a:p>
      </dgm:t>
    </dgm:pt>
    <dgm:pt modelId="{A5FEDC4B-DF4D-45CB-9FDB-C26CA16D5132}">
      <dgm:prSet phldrT="[Tekst]" custT="1"/>
      <dgm:spPr/>
      <dgm:t>
        <a:bodyPr/>
        <a:lstStyle/>
        <a:p>
          <a:r>
            <a:rPr lang="pl-PL" sz="1100" b="1" dirty="0"/>
            <a:t>Wydanie Raportu końcowego</a:t>
          </a:r>
          <a:r>
            <a:rPr lang="uk-UA" sz="1100" b="1" dirty="0"/>
            <a:t> </a:t>
          </a:r>
          <a:r>
            <a:rPr lang="uk-UA" sz="1100" dirty="0"/>
            <a:t>– Видання фінальної монографії</a:t>
          </a:r>
          <a:endParaRPr lang="pl-PL" sz="1100" dirty="0"/>
        </a:p>
      </dgm:t>
    </dgm:pt>
    <dgm:pt modelId="{152A3A1D-3657-481F-A7B9-452070EAB367}" type="parTrans" cxnId="{C7683A6E-F0C1-421B-9B86-0B56491059A5}">
      <dgm:prSet/>
      <dgm:spPr/>
      <dgm:t>
        <a:bodyPr/>
        <a:lstStyle/>
        <a:p>
          <a:endParaRPr lang="pl-PL"/>
        </a:p>
      </dgm:t>
    </dgm:pt>
    <dgm:pt modelId="{42557941-F248-4957-B29C-7291A6AE32FB}" type="sibTrans" cxnId="{C7683A6E-F0C1-421B-9B86-0B56491059A5}">
      <dgm:prSet/>
      <dgm:spPr/>
      <dgm:t>
        <a:bodyPr/>
        <a:lstStyle/>
        <a:p>
          <a:endParaRPr lang="pl-PL"/>
        </a:p>
      </dgm:t>
    </dgm:pt>
    <dgm:pt modelId="{73B1C4EC-F66A-4526-B7D2-87ADD0F9D50C}">
      <dgm:prSet phldrT="[Tekst]" custT="1"/>
      <dgm:spPr/>
      <dgm:t>
        <a:bodyPr/>
        <a:lstStyle/>
        <a:p>
          <a:r>
            <a:rPr lang="pl-PL" sz="1100" b="1" dirty="0"/>
            <a:t>Polsko-Ukraińskie Forum Rektorów w P</a:t>
          </a:r>
          <a:r>
            <a:rPr lang="pl-PL" sz="1100" dirty="0"/>
            <a:t>W</a:t>
          </a:r>
          <a:r>
            <a:rPr lang="uk-UA" sz="1100" dirty="0"/>
            <a:t> – Польсько-український форум ректорів </a:t>
          </a:r>
          <a:endParaRPr lang="pl-PL" sz="1100" dirty="0"/>
        </a:p>
        <a:p>
          <a:r>
            <a:rPr lang="pl-PL" sz="1100" b="1" dirty="0"/>
            <a:t>Wizyta delegacji ZRUU w Warszawie </a:t>
          </a:r>
          <a:r>
            <a:rPr lang="pl-PL" sz="1100" dirty="0"/>
            <a:t>– </a:t>
          </a:r>
          <a:r>
            <a:rPr lang="uk-UA" sz="1100" dirty="0"/>
            <a:t>Візит делегації Спілки у Варшаві</a:t>
          </a:r>
          <a:endParaRPr lang="pl-PL" sz="1100" dirty="0"/>
        </a:p>
      </dgm:t>
    </dgm:pt>
    <dgm:pt modelId="{FD245D6E-E3C4-412C-8BC6-EC8D5B0F952D}" type="parTrans" cxnId="{43EFE862-B519-44D2-8FAD-C464A36C5BA4}">
      <dgm:prSet/>
      <dgm:spPr/>
      <dgm:t>
        <a:bodyPr/>
        <a:lstStyle/>
        <a:p>
          <a:endParaRPr lang="pl-PL"/>
        </a:p>
      </dgm:t>
    </dgm:pt>
    <dgm:pt modelId="{685D5FD6-103C-43F9-854A-DA63844DD6E9}" type="sibTrans" cxnId="{43EFE862-B519-44D2-8FAD-C464A36C5BA4}">
      <dgm:prSet/>
      <dgm:spPr/>
      <dgm:t>
        <a:bodyPr/>
        <a:lstStyle/>
        <a:p>
          <a:endParaRPr lang="pl-PL"/>
        </a:p>
      </dgm:t>
    </dgm:pt>
    <dgm:pt modelId="{E3E5AE4E-52F0-4217-B2D8-E5D852F026FF}">
      <dgm:prSet phldrT="[Tekst]" custT="1"/>
      <dgm:spPr/>
      <dgm:t>
        <a:bodyPr/>
        <a:lstStyle/>
        <a:p>
          <a:r>
            <a:rPr lang="pl-PL" sz="1100" b="1" dirty="0"/>
            <a:t>Wizyta delegacji KRASP w Odessie</a:t>
          </a:r>
          <a:r>
            <a:rPr lang="uk-UA" sz="1100" b="1" dirty="0"/>
            <a:t> </a:t>
          </a:r>
          <a:r>
            <a:rPr lang="uk-UA" sz="1100" dirty="0"/>
            <a:t>– Візит </a:t>
          </a:r>
          <a:r>
            <a:rPr lang="pl-PL" sz="1100" dirty="0"/>
            <a:t>KRASP</a:t>
          </a:r>
          <a:r>
            <a:rPr lang="uk-UA" sz="1100" dirty="0"/>
            <a:t> в Одесі</a:t>
          </a:r>
          <a:endParaRPr lang="pl-PL" sz="1100" dirty="0"/>
        </a:p>
      </dgm:t>
    </dgm:pt>
    <dgm:pt modelId="{6C761943-D9D2-4494-AAA7-DC39383393DA}" type="parTrans" cxnId="{833BA2F1-3131-4553-823A-56E71CBB0AED}">
      <dgm:prSet/>
      <dgm:spPr/>
      <dgm:t>
        <a:bodyPr/>
        <a:lstStyle/>
        <a:p>
          <a:endParaRPr lang="pl-PL"/>
        </a:p>
      </dgm:t>
    </dgm:pt>
    <dgm:pt modelId="{03D0BA75-5A6C-4BEE-B5AE-D271479C768A}" type="sibTrans" cxnId="{833BA2F1-3131-4553-823A-56E71CBB0AED}">
      <dgm:prSet/>
      <dgm:spPr/>
      <dgm:t>
        <a:bodyPr/>
        <a:lstStyle/>
        <a:p>
          <a:endParaRPr lang="pl-PL"/>
        </a:p>
      </dgm:t>
    </dgm:pt>
    <dgm:pt modelId="{54C87416-B324-48CC-A00D-48268B51A7BE}">
      <dgm:prSet phldrT="[Tekst]" custT="1"/>
      <dgm:spPr/>
      <dgm:t>
        <a:bodyPr/>
        <a:lstStyle/>
        <a:p>
          <a:r>
            <a:rPr lang="pl-PL" sz="1100" b="1" dirty="0"/>
            <a:t>Stanowisko wspólne nr 3</a:t>
          </a:r>
          <a:r>
            <a:rPr lang="uk-UA" sz="1100" b="1" dirty="0"/>
            <a:t> </a:t>
          </a:r>
          <a:r>
            <a:rPr lang="uk-UA" sz="1100" dirty="0"/>
            <a:t>– </a:t>
          </a:r>
          <a:r>
            <a:rPr lang="uk-UA" sz="1100" dirty="0" smtClean="0"/>
            <a:t/>
          </a:r>
          <a:br>
            <a:rPr lang="uk-UA" sz="1100" dirty="0" smtClean="0"/>
          </a:br>
          <a:r>
            <a:rPr lang="uk-UA" sz="1100" dirty="0" smtClean="0"/>
            <a:t>Спільна </a:t>
          </a:r>
          <a:r>
            <a:rPr lang="uk-UA" sz="1100" dirty="0"/>
            <a:t>резолюція № 3</a:t>
          </a:r>
          <a:endParaRPr lang="pl-PL" sz="1100" dirty="0"/>
        </a:p>
      </dgm:t>
    </dgm:pt>
    <dgm:pt modelId="{C6E5557B-8D54-406A-973B-47E8FC6A3EAF}" type="parTrans" cxnId="{DE3FDAF2-DEB2-4D56-B704-CA51EC55966E}">
      <dgm:prSet/>
      <dgm:spPr/>
      <dgm:t>
        <a:bodyPr/>
        <a:lstStyle/>
        <a:p>
          <a:endParaRPr lang="pl-PL"/>
        </a:p>
      </dgm:t>
    </dgm:pt>
    <dgm:pt modelId="{9E6D4E50-2EC7-4EB8-B04D-99B802E0458B}" type="sibTrans" cxnId="{DE3FDAF2-DEB2-4D56-B704-CA51EC55966E}">
      <dgm:prSet/>
      <dgm:spPr/>
      <dgm:t>
        <a:bodyPr/>
        <a:lstStyle/>
        <a:p>
          <a:endParaRPr lang="pl-PL"/>
        </a:p>
      </dgm:t>
    </dgm:pt>
    <dgm:pt modelId="{513ECC63-2501-4EF7-BF5E-7C9025473657}">
      <dgm:prSet phldrT="[Tekst]" custT="1"/>
      <dgm:spPr/>
      <dgm:t>
        <a:bodyPr/>
        <a:lstStyle/>
        <a:p>
          <a:r>
            <a:rPr lang="pl-PL" sz="1100" b="1" dirty="0"/>
            <a:t>Szkoła rektorów w formie 4ch webinariów</a:t>
          </a:r>
          <a:r>
            <a:rPr lang="pl-PL" sz="1100" dirty="0"/>
            <a:t> nt. funkcjonowania uczelni w okresie pandemii – </a:t>
          </a:r>
          <a:r>
            <a:rPr lang="uk-UA" sz="1100" dirty="0" smtClean="0"/>
            <a:t/>
          </a:r>
          <a:br>
            <a:rPr lang="uk-UA" sz="1100" dirty="0" smtClean="0"/>
          </a:br>
          <a:r>
            <a:rPr lang="uk-UA" sz="1100" dirty="0" smtClean="0"/>
            <a:t>Школа </a:t>
          </a:r>
          <a:r>
            <a:rPr lang="uk-UA" sz="1100" dirty="0"/>
            <a:t>ректорів у формі 4х вебінарів «Функціонування університетів під час пандемії»</a:t>
          </a:r>
          <a:endParaRPr lang="pl-PL" sz="1100" dirty="0"/>
        </a:p>
        <a:p>
          <a:r>
            <a:rPr lang="pl-PL" sz="1100" b="1" dirty="0"/>
            <a:t>Moderowanie współpracy PKA-KEN-NAQA</a:t>
          </a:r>
          <a:r>
            <a:rPr lang="uk-UA" sz="1100" b="1" dirty="0"/>
            <a:t> </a:t>
          </a:r>
          <a:r>
            <a:rPr lang="uk-UA" sz="1100" dirty="0"/>
            <a:t>– Модерування співпраці ПАК-КЕН-НАЗЯВО</a:t>
          </a:r>
          <a:endParaRPr lang="pl-PL" sz="1100" dirty="0"/>
        </a:p>
      </dgm:t>
    </dgm:pt>
    <dgm:pt modelId="{0FA490FB-C43E-4979-A7C8-1A1C7FC84BC2}" type="parTrans" cxnId="{ACB9FF22-8E28-494A-AF30-E1D89D98365F}">
      <dgm:prSet/>
      <dgm:spPr/>
      <dgm:t>
        <a:bodyPr/>
        <a:lstStyle/>
        <a:p>
          <a:endParaRPr lang="pl-PL"/>
        </a:p>
      </dgm:t>
    </dgm:pt>
    <dgm:pt modelId="{D9C5B2D8-CCA0-4779-A284-3BC550B3DB46}" type="sibTrans" cxnId="{ACB9FF22-8E28-494A-AF30-E1D89D98365F}">
      <dgm:prSet/>
      <dgm:spPr/>
      <dgm:t>
        <a:bodyPr/>
        <a:lstStyle/>
        <a:p>
          <a:endParaRPr lang="pl-PL"/>
        </a:p>
      </dgm:t>
    </dgm:pt>
    <dgm:pt modelId="{B4524EC0-7F2C-4800-952F-5BEDFE93FCE0}">
      <dgm:prSet phldrT="[Tekst]" custT="1"/>
      <dgm:spPr/>
      <dgm:t>
        <a:bodyPr/>
        <a:lstStyle/>
        <a:p>
          <a:r>
            <a:rPr lang="pl-PL" sz="1200" b="1" dirty="0"/>
            <a:t>Badanie nt. rankingów w strategiach uczelni</a:t>
          </a:r>
          <a:r>
            <a:rPr lang="uk-UA" sz="1200" b="1" dirty="0"/>
            <a:t> </a:t>
          </a:r>
          <a:r>
            <a:rPr lang="uk-UA" sz="1200" dirty="0"/>
            <a:t>– Дослідження щодо рейтингів у стратегіях розвитку ЗВО</a:t>
          </a:r>
          <a:endParaRPr lang="pl-PL" sz="1200" dirty="0"/>
        </a:p>
      </dgm:t>
    </dgm:pt>
    <dgm:pt modelId="{19B61861-E3BB-44E9-8DAD-203980F96A9E}" type="parTrans" cxnId="{60F53AE0-A417-45D8-9319-A06FC517800D}">
      <dgm:prSet/>
      <dgm:spPr/>
      <dgm:t>
        <a:bodyPr/>
        <a:lstStyle/>
        <a:p>
          <a:endParaRPr lang="pl-PL"/>
        </a:p>
      </dgm:t>
    </dgm:pt>
    <dgm:pt modelId="{AD5F1AB2-9799-42BB-BE20-C696C1C2D7FC}" type="sibTrans" cxnId="{60F53AE0-A417-45D8-9319-A06FC517800D}">
      <dgm:prSet/>
      <dgm:spPr/>
      <dgm:t>
        <a:bodyPr/>
        <a:lstStyle/>
        <a:p>
          <a:endParaRPr lang="pl-PL"/>
        </a:p>
      </dgm:t>
    </dgm:pt>
    <dgm:pt modelId="{09610809-46AC-4F8E-8AB6-594B813803EB}">
      <dgm:prSet phldrT="[Tekst]" custT="1"/>
      <dgm:spPr/>
      <dgm:t>
        <a:bodyPr/>
        <a:lstStyle/>
        <a:p>
          <a:r>
            <a:rPr lang="pl-PL" sz="1200" b="1" dirty="0"/>
            <a:t>2 Polsko-ukraińskich seminaria oraz 2 Debaty rektorów</a:t>
          </a:r>
          <a:r>
            <a:rPr lang="uk-UA" sz="1200" b="1" dirty="0"/>
            <a:t> </a:t>
          </a:r>
          <a:r>
            <a:rPr lang="uk-UA" sz="1200" dirty="0"/>
            <a:t>– </a:t>
          </a:r>
          <a:r>
            <a:rPr lang="uk-UA" sz="1200" dirty="0" smtClean="0"/>
            <a:t/>
          </a:r>
          <a:br>
            <a:rPr lang="uk-UA" sz="1200" dirty="0" smtClean="0"/>
          </a:br>
          <a:r>
            <a:rPr lang="uk-UA" sz="1200" dirty="0" smtClean="0"/>
            <a:t>2 </a:t>
          </a:r>
          <a:r>
            <a:rPr lang="uk-UA" sz="1200" dirty="0"/>
            <a:t>семінари та 2 Ректорські дискусії</a:t>
          </a:r>
          <a:endParaRPr lang="pl-PL" sz="1200" dirty="0"/>
        </a:p>
      </dgm:t>
    </dgm:pt>
    <dgm:pt modelId="{F4E433BC-D6C4-4567-9A2A-C9E5C0003A24}" type="parTrans" cxnId="{337DDB84-2459-4AC3-881C-A771F93A1651}">
      <dgm:prSet/>
      <dgm:spPr/>
      <dgm:t>
        <a:bodyPr/>
        <a:lstStyle/>
        <a:p>
          <a:endParaRPr lang="pl-PL"/>
        </a:p>
      </dgm:t>
    </dgm:pt>
    <dgm:pt modelId="{81E62DF9-AE35-408B-991C-861FDBDB65E4}" type="sibTrans" cxnId="{337DDB84-2459-4AC3-881C-A771F93A1651}">
      <dgm:prSet/>
      <dgm:spPr/>
      <dgm:t>
        <a:bodyPr/>
        <a:lstStyle/>
        <a:p>
          <a:endParaRPr lang="pl-PL"/>
        </a:p>
      </dgm:t>
    </dgm:pt>
    <dgm:pt modelId="{D4996561-5F01-49B9-97BF-1DA0481EB18F}">
      <dgm:prSet phldrT="[Tekst]" custT="1"/>
      <dgm:spPr/>
      <dgm:t>
        <a:bodyPr/>
        <a:lstStyle/>
        <a:p>
          <a:r>
            <a:rPr lang="pl-PL" sz="1200" b="1" dirty="0"/>
            <a:t>Wizyta delegacji KRASP w Kijowie</a:t>
          </a:r>
          <a:r>
            <a:rPr lang="uk-UA" sz="1200" b="1" dirty="0"/>
            <a:t> </a:t>
          </a:r>
          <a:r>
            <a:rPr lang="uk-UA" sz="1200" dirty="0"/>
            <a:t>– Візит делегації </a:t>
          </a:r>
          <a:r>
            <a:rPr lang="en-GB" sz="1200" dirty="0"/>
            <a:t>KRASP </a:t>
          </a:r>
          <a:r>
            <a:rPr lang="uk-UA" sz="1200" dirty="0"/>
            <a:t>у Києві</a:t>
          </a:r>
          <a:endParaRPr lang="pl-PL" sz="1200" dirty="0"/>
        </a:p>
      </dgm:t>
    </dgm:pt>
    <dgm:pt modelId="{E8406BA8-D610-4808-A72E-B7E266AFEE5C}" type="parTrans" cxnId="{9C49D995-92AD-4AA8-919D-47D14E711C44}">
      <dgm:prSet/>
      <dgm:spPr/>
      <dgm:t>
        <a:bodyPr/>
        <a:lstStyle/>
        <a:p>
          <a:endParaRPr lang="pl-PL"/>
        </a:p>
      </dgm:t>
    </dgm:pt>
    <dgm:pt modelId="{890E881D-1076-440C-A245-296A261E31E1}" type="sibTrans" cxnId="{9C49D995-92AD-4AA8-919D-47D14E711C44}">
      <dgm:prSet/>
      <dgm:spPr/>
      <dgm:t>
        <a:bodyPr/>
        <a:lstStyle/>
        <a:p>
          <a:endParaRPr lang="pl-PL"/>
        </a:p>
      </dgm:t>
    </dgm:pt>
    <dgm:pt modelId="{9F13DD30-4BB1-4AC6-94BB-FF57D5617A49}">
      <dgm:prSet phldrT="[Tekst]" custT="1"/>
      <dgm:spPr/>
      <dgm:t>
        <a:bodyPr/>
        <a:lstStyle/>
        <a:p>
          <a:r>
            <a:rPr lang="pl-PL" sz="1200" b="1" dirty="0"/>
            <a:t>Wizyta delegacji ZRUU w Poznaniu</a:t>
          </a:r>
          <a:r>
            <a:rPr lang="uk-UA" sz="1200" b="1" dirty="0"/>
            <a:t> </a:t>
          </a:r>
          <a:r>
            <a:rPr lang="uk-UA" sz="1200" dirty="0"/>
            <a:t>– </a:t>
          </a:r>
          <a:r>
            <a:rPr lang="uk-UA" sz="1200" dirty="0" smtClean="0"/>
            <a:t>Візит </a:t>
          </a:r>
          <a:r>
            <a:rPr lang="uk-UA" sz="1200" dirty="0"/>
            <a:t>делегації Спілки у Познані </a:t>
          </a:r>
          <a:endParaRPr lang="pl-PL" sz="1200" dirty="0"/>
        </a:p>
      </dgm:t>
    </dgm:pt>
    <dgm:pt modelId="{3B2E6BC0-0619-466F-8422-ACBAC26FF66F}" type="parTrans" cxnId="{A23F79FE-4FCA-4F46-9903-4E207C4CF130}">
      <dgm:prSet/>
      <dgm:spPr/>
      <dgm:t>
        <a:bodyPr/>
        <a:lstStyle/>
        <a:p>
          <a:endParaRPr lang="pl-PL"/>
        </a:p>
      </dgm:t>
    </dgm:pt>
    <dgm:pt modelId="{6FF1C3DA-B8C4-403C-8E89-AB3441CFEEE2}" type="sibTrans" cxnId="{A23F79FE-4FCA-4F46-9903-4E207C4CF130}">
      <dgm:prSet/>
      <dgm:spPr/>
      <dgm:t>
        <a:bodyPr/>
        <a:lstStyle/>
        <a:p>
          <a:endParaRPr lang="pl-PL"/>
        </a:p>
      </dgm:t>
    </dgm:pt>
    <dgm:pt modelId="{D97044AF-EF99-47A4-83E6-E690F353D48C}">
      <dgm:prSet phldrT="[Tekst]" custT="1"/>
      <dgm:spPr/>
      <dgm:t>
        <a:bodyPr/>
        <a:lstStyle/>
        <a:p>
          <a:r>
            <a:rPr lang="pl-PL" sz="1200" b="1" dirty="0"/>
            <a:t>Uzgodnieniowe wizyty dwustronne </a:t>
          </a:r>
          <a:r>
            <a:rPr lang="uk-UA" sz="1200" dirty="0"/>
            <a:t>– </a:t>
          </a:r>
          <a:r>
            <a:rPr lang="uk-UA" sz="1200" dirty="0" smtClean="0"/>
            <a:t>Двосторонні </a:t>
          </a:r>
          <a:r>
            <a:rPr lang="uk-UA" sz="1200" dirty="0"/>
            <a:t>візити</a:t>
          </a:r>
          <a:endParaRPr lang="pl-PL" sz="1200" dirty="0"/>
        </a:p>
        <a:p>
          <a:r>
            <a:rPr lang="pl-PL" sz="1200" b="1" dirty="0"/>
            <a:t>Spotkania w Ministerstwie Edukacji i Nauki Ukrainy, uzyskanie patronatu honorowego</a:t>
          </a:r>
          <a:r>
            <a:rPr lang="uk-UA" sz="1200" b="1" dirty="0"/>
            <a:t> </a:t>
          </a:r>
          <a:r>
            <a:rPr lang="uk-UA" sz="1200" dirty="0"/>
            <a:t>– </a:t>
          </a:r>
          <a:r>
            <a:rPr lang="uk-UA" sz="1200" dirty="0" smtClean="0"/>
            <a:t>Зустрічі </a:t>
          </a:r>
          <a:r>
            <a:rPr lang="uk-UA" sz="1200" dirty="0"/>
            <a:t>в Міністерстві, отримання патронату МОН</a:t>
          </a:r>
          <a:endParaRPr lang="pl-PL" sz="1200" dirty="0"/>
        </a:p>
      </dgm:t>
    </dgm:pt>
    <dgm:pt modelId="{CB51AC07-BAA4-44C4-A4AB-32A449291A39}" type="parTrans" cxnId="{52AE902E-D07D-41BF-85EC-37E05C2F5284}">
      <dgm:prSet/>
      <dgm:spPr/>
      <dgm:t>
        <a:bodyPr/>
        <a:lstStyle/>
        <a:p>
          <a:endParaRPr lang="pl-PL"/>
        </a:p>
      </dgm:t>
    </dgm:pt>
    <dgm:pt modelId="{2CF83B71-A45F-4AE4-ACEC-43181C4F2D6E}" type="sibTrans" cxnId="{52AE902E-D07D-41BF-85EC-37E05C2F5284}">
      <dgm:prSet/>
      <dgm:spPr/>
      <dgm:t>
        <a:bodyPr/>
        <a:lstStyle/>
        <a:p>
          <a:endParaRPr lang="pl-PL"/>
        </a:p>
      </dgm:t>
    </dgm:pt>
    <dgm:pt modelId="{8F7916A4-722A-428C-A65A-A03BF57450DD}">
      <dgm:prSet phldrT="[Tekst]" custT="1"/>
      <dgm:spPr/>
      <dgm:t>
        <a:bodyPr/>
        <a:lstStyle/>
        <a:p>
          <a:r>
            <a:rPr lang="pl-PL" sz="1200" b="1" dirty="0"/>
            <a:t>Powołanie grupy badaczy</a:t>
          </a:r>
          <a:r>
            <a:rPr lang="uk-UA" sz="1200" b="1" dirty="0"/>
            <a:t> </a:t>
          </a:r>
          <a:r>
            <a:rPr lang="uk-UA" sz="1200" dirty="0"/>
            <a:t>– </a:t>
          </a:r>
          <a:r>
            <a:rPr lang="uk-UA" sz="1200" dirty="0" smtClean="0"/>
            <a:t>Створення </a:t>
          </a:r>
          <a:r>
            <a:rPr lang="uk-UA" sz="1200" dirty="0"/>
            <a:t>дослідницької групи</a:t>
          </a:r>
          <a:endParaRPr lang="pl-PL" sz="1200" dirty="0"/>
        </a:p>
      </dgm:t>
    </dgm:pt>
    <dgm:pt modelId="{771BDD5B-32DE-400F-9F9C-8E2FE75D97A3}" type="parTrans" cxnId="{7712C908-F0E4-426C-A265-1098C42E25E7}">
      <dgm:prSet/>
      <dgm:spPr/>
      <dgm:t>
        <a:bodyPr/>
        <a:lstStyle/>
        <a:p>
          <a:endParaRPr lang="pl-PL"/>
        </a:p>
      </dgm:t>
    </dgm:pt>
    <dgm:pt modelId="{12FB198E-96E9-4655-91E1-52AFEF05759A}" type="sibTrans" cxnId="{7712C908-F0E4-426C-A265-1098C42E25E7}">
      <dgm:prSet/>
      <dgm:spPr/>
      <dgm:t>
        <a:bodyPr/>
        <a:lstStyle/>
        <a:p>
          <a:endParaRPr lang="pl-PL"/>
        </a:p>
      </dgm:t>
    </dgm:pt>
    <dgm:pt modelId="{3C590E40-928F-4F4F-8BD4-E7F4D92E1F3F}">
      <dgm:prSet phldrT="[Tekst]" custT="1"/>
      <dgm:spPr/>
      <dgm:t>
        <a:bodyPr/>
        <a:lstStyle/>
        <a:p>
          <a:r>
            <a:rPr lang="pl-PL" sz="1200" b="1" dirty="0"/>
            <a:t>Zaprojektowanie metodyki badań</a:t>
          </a:r>
          <a:r>
            <a:rPr lang="uk-UA" sz="1200" b="1" dirty="0"/>
            <a:t> </a:t>
          </a:r>
          <a:r>
            <a:rPr lang="uk-UA" sz="1200" dirty="0"/>
            <a:t>– Проєктування методики досліджень</a:t>
          </a:r>
          <a:endParaRPr lang="pl-PL" sz="1200" dirty="0"/>
        </a:p>
      </dgm:t>
    </dgm:pt>
    <dgm:pt modelId="{12CFB691-F90D-44C9-A8F5-180CB60D1AB9}" type="parTrans" cxnId="{0BAFC353-7066-4BC1-968F-29F6DE7BCBD2}">
      <dgm:prSet/>
      <dgm:spPr/>
      <dgm:t>
        <a:bodyPr/>
        <a:lstStyle/>
        <a:p>
          <a:endParaRPr lang="pl-PL"/>
        </a:p>
      </dgm:t>
    </dgm:pt>
    <dgm:pt modelId="{A0731DCB-31AA-4BCC-9E22-AF6498DB9890}" type="sibTrans" cxnId="{0BAFC353-7066-4BC1-968F-29F6DE7BCBD2}">
      <dgm:prSet/>
      <dgm:spPr/>
      <dgm:t>
        <a:bodyPr/>
        <a:lstStyle/>
        <a:p>
          <a:endParaRPr lang="pl-PL"/>
        </a:p>
      </dgm:t>
    </dgm:pt>
    <dgm:pt modelId="{CDAD62BF-9C02-4257-9483-A0A25F23BFB2}">
      <dgm:prSet phldrT="[Tekst]" custT="1"/>
      <dgm:spPr/>
      <dgm:t>
        <a:bodyPr/>
        <a:lstStyle/>
        <a:p>
          <a:r>
            <a:rPr lang="pl-PL" sz="1100" b="1" dirty="0"/>
            <a:t>Badanie statutów </a:t>
          </a:r>
          <a:r>
            <a:rPr lang="uk-UA" sz="1100" b="1" dirty="0"/>
            <a:t> </a:t>
          </a:r>
          <a:r>
            <a:rPr lang="uk-UA" sz="1100" dirty="0"/>
            <a:t>– Дослідження статутів ЗВО у контексті автономії</a:t>
          </a:r>
          <a:endParaRPr lang="pl-PL" sz="1100" dirty="0"/>
        </a:p>
      </dgm:t>
    </dgm:pt>
    <dgm:pt modelId="{AEEB7472-4679-4F50-AC88-6E65A01DD0A6}" type="parTrans" cxnId="{FF82E1C2-857B-418B-9B42-A43430252E06}">
      <dgm:prSet/>
      <dgm:spPr/>
      <dgm:t>
        <a:bodyPr/>
        <a:lstStyle/>
        <a:p>
          <a:endParaRPr lang="pl-PL"/>
        </a:p>
      </dgm:t>
    </dgm:pt>
    <dgm:pt modelId="{1C77D81C-BC95-48BB-981F-B0556216DB2B}" type="sibTrans" cxnId="{FF82E1C2-857B-418B-9B42-A43430252E06}">
      <dgm:prSet/>
      <dgm:spPr/>
      <dgm:t>
        <a:bodyPr/>
        <a:lstStyle/>
        <a:p>
          <a:endParaRPr lang="pl-PL"/>
        </a:p>
      </dgm:t>
    </dgm:pt>
    <dgm:pt modelId="{D16B1BE1-95F3-4E8B-94CA-97F77AF43BD9}">
      <dgm:prSet phldrT="[Tekst]" custT="1"/>
      <dgm:spPr/>
      <dgm:t>
        <a:bodyPr/>
        <a:lstStyle/>
        <a:p>
          <a:r>
            <a:rPr lang="uk-UA" sz="1200" b="1" dirty="0"/>
            <a:t>2 </a:t>
          </a:r>
          <a:r>
            <a:rPr lang="pl-PL" sz="1200" b="1" dirty="0"/>
            <a:t>Stanowiska Wspólnego </a:t>
          </a:r>
          <a:r>
            <a:rPr lang="pl-PL" sz="1200" dirty="0"/>
            <a:t>– </a:t>
          </a:r>
          <a:r>
            <a:rPr lang="uk-UA" sz="1200" dirty="0" smtClean="0"/>
            <a:t/>
          </a:r>
          <a:br>
            <a:rPr lang="uk-UA" sz="1200" dirty="0" smtClean="0"/>
          </a:br>
          <a:r>
            <a:rPr lang="pl-PL" sz="1200" dirty="0" smtClean="0"/>
            <a:t>2 </a:t>
          </a:r>
          <a:r>
            <a:rPr lang="uk-UA" sz="1200" dirty="0"/>
            <a:t>Спільні резолюції</a:t>
          </a:r>
          <a:endParaRPr lang="pl-PL" sz="1200" dirty="0"/>
        </a:p>
      </dgm:t>
    </dgm:pt>
    <dgm:pt modelId="{62EF74E3-0368-493B-BB92-2BA4AC0E4CF4}" type="parTrans" cxnId="{41A9B6A7-DCC0-485F-8A28-38304C67F307}">
      <dgm:prSet/>
      <dgm:spPr/>
      <dgm:t>
        <a:bodyPr/>
        <a:lstStyle/>
        <a:p>
          <a:endParaRPr lang="pl-PL"/>
        </a:p>
      </dgm:t>
    </dgm:pt>
    <dgm:pt modelId="{6AF67CBB-5D4E-402C-BC24-8E96BAFC1CBE}" type="sibTrans" cxnId="{41A9B6A7-DCC0-485F-8A28-38304C67F307}">
      <dgm:prSet/>
      <dgm:spPr/>
      <dgm:t>
        <a:bodyPr/>
        <a:lstStyle/>
        <a:p>
          <a:endParaRPr lang="pl-PL"/>
        </a:p>
      </dgm:t>
    </dgm:pt>
    <dgm:pt modelId="{A6927E6E-9F5C-4035-834B-A77FF7856480}" type="pres">
      <dgm:prSet presAssocID="{8D3E3961-7E94-4BF4-A03A-8C021F100C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734C18-BE59-4F58-AEC7-79E10CC4E6F0}" type="pres">
      <dgm:prSet presAssocID="{218A084A-CE3A-47BD-AA9F-208426449017}" presName="compositeNode" presStyleCnt="0">
        <dgm:presLayoutVars>
          <dgm:bulletEnabled val="1"/>
        </dgm:presLayoutVars>
      </dgm:prSet>
      <dgm:spPr/>
    </dgm:pt>
    <dgm:pt modelId="{2EB28057-7041-45DE-9BAB-52767D447AE0}" type="pres">
      <dgm:prSet presAssocID="{218A084A-CE3A-47BD-AA9F-208426449017}" presName="bgRect" presStyleLbl="node1" presStyleIdx="0" presStyleCnt="4"/>
      <dgm:spPr/>
      <dgm:t>
        <a:bodyPr/>
        <a:lstStyle/>
        <a:p>
          <a:endParaRPr lang="ru-RU"/>
        </a:p>
      </dgm:t>
    </dgm:pt>
    <dgm:pt modelId="{5971ED0F-7CA6-4BB9-82B3-F2972DEF4C73}" type="pres">
      <dgm:prSet presAssocID="{218A084A-CE3A-47BD-AA9F-208426449017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45A3E-1CF9-400F-BB31-C4814D4EFB38}" type="pres">
      <dgm:prSet presAssocID="{218A084A-CE3A-47BD-AA9F-208426449017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EA95EA-3B17-4F6F-9AB9-BDA30D70C00D}" type="pres">
      <dgm:prSet presAssocID="{E4EAD1CC-5EED-4D31-A8DF-CD348DD86F66}" presName="hSp" presStyleCnt="0"/>
      <dgm:spPr/>
    </dgm:pt>
    <dgm:pt modelId="{5EA122D9-0767-4B16-AC04-930E3292A9C9}" type="pres">
      <dgm:prSet presAssocID="{E4EAD1CC-5EED-4D31-A8DF-CD348DD86F66}" presName="vProcSp" presStyleCnt="0"/>
      <dgm:spPr/>
    </dgm:pt>
    <dgm:pt modelId="{5AFED2FA-BBC9-484E-B45F-6E034DC55FA2}" type="pres">
      <dgm:prSet presAssocID="{E4EAD1CC-5EED-4D31-A8DF-CD348DD86F66}" presName="vSp1" presStyleCnt="0"/>
      <dgm:spPr/>
    </dgm:pt>
    <dgm:pt modelId="{B41EBF74-5496-497B-B41E-9A2AA6DFBEE5}" type="pres">
      <dgm:prSet presAssocID="{E4EAD1CC-5EED-4D31-A8DF-CD348DD86F66}" presName="simulatedConn" presStyleLbl="solidFgAcc1" presStyleIdx="0" presStyleCnt="3"/>
      <dgm:spPr/>
    </dgm:pt>
    <dgm:pt modelId="{FD1A3592-4448-4248-8896-98F4CA957F68}" type="pres">
      <dgm:prSet presAssocID="{E4EAD1CC-5EED-4D31-A8DF-CD348DD86F66}" presName="vSp2" presStyleCnt="0"/>
      <dgm:spPr/>
    </dgm:pt>
    <dgm:pt modelId="{3DD4EBD1-89A0-485A-BBC2-66108BB3431F}" type="pres">
      <dgm:prSet presAssocID="{E4EAD1CC-5EED-4D31-A8DF-CD348DD86F66}" presName="sibTrans" presStyleCnt="0"/>
      <dgm:spPr/>
    </dgm:pt>
    <dgm:pt modelId="{E937EF08-1402-4415-A0F9-76F2C0238FD9}" type="pres">
      <dgm:prSet presAssocID="{264C97C5-0DF2-4A3D-86FD-ABE8B01A823C}" presName="compositeNode" presStyleCnt="0">
        <dgm:presLayoutVars>
          <dgm:bulletEnabled val="1"/>
        </dgm:presLayoutVars>
      </dgm:prSet>
      <dgm:spPr/>
    </dgm:pt>
    <dgm:pt modelId="{88EBAE7F-190D-419D-97C7-2AA374B01267}" type="pres">
      <dgm:prSet presAssocID="{264C97C5-0DF2-4A3D-86FD-ABE8B01A823C}" presName="bgRect" presStyleLbl="node1" presStyleIdx="1" presStyleCnt="4"/>
      <dgm:spPr/>
      <dgm:t>
        <a:bodyPr/>
        <a:lstStyle/>
        <a:p>
          <a:endParaRPr lang="ru-RU"/>
        </a:p>
      </dgm:t>
    </dgm:pt>
    <dgm:pt modelId="{8CF410C6-973A-4F9B-97FE-883900A3E002}" type="pres">
      <dgm:prSet presAssocID="{264C97C5-0DF2-4A3D-86FD-ABE8B01A823C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5F187-387C-43CB-91C4-9A64E9591EC8}" type="pres">
      <dgm:prSet presAssocID="{264C97C5-0DF2-4A3D-86FD-ABE8B01A823C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CF7264-C450-4921-B8E9-1CE3442A2987}" type="pres">
      <dgm:prSet presAssocID="{860032B5-BA79-4008-BB1D-B750A3413D37}" presName="hSp" presStyleCnt="0"/>
      <dgm:spPr/>
    </dgm:pt>
    <dgm:pt modelId="{88AF8B25-13AD-46EA-B821-C0510719EF80}" type="pres">
      <dgm:prSet presAssocID="{860032B5-BA79-4008-BB1D-B750A3413D37}" presName="vProcSp" presStyleCnt="0"/>
      <dgm:spPr/>
    </dgm:pt>
    <dgm:pt modelId="{76A36353-DD9E-4DCB-9D2F-836BB071E82E}" type="pres">
      <dgm:prSet presAssocID="{860032B5-BA79-4008-BB1D-B750A3413D37}" presName="vSp1" presStyleCnt="0"/>
      <dgm:spPr/>
    </dgm:pt>
    <dgm:pt modelId="{9933EC61-69EF-43E2-93EE-3E75690383F9}" type="pres">
      <dgm:prSet presAssocID="{860032B5-BA79-4008-BB1D-B750A3413D37}" presName="simulatedConn" presStyleLbl="solidFgAcc1" presStyleIdx="1" presStyleCnt="3"/>
      <dgm:spPr/>
    </dgm:pt>
    <dgm:pt modelId="{020ACD1E-C3B8-4971-A728-9D337D65AE68}" type="pres">
      <dgm:prSet presAssocID="{860032B5-BA79-4008-BB1D-B750A3413D37}" presName="vSp2" presStyleCnt="0"/>
      <dgm:spPr/>
    </dgm:pt>
    <dgm:pt modelId="{04CE58B8-4F15-4BF9-93A0-C5791126879B}" type="pres">
      <dgm:prSet presAssocID="{860032B5-BA79-4008-BB1D-B750A3413D37}" presName="sibTrans" presStyleCnt="0"/>
      <dgm:spPr/>
    </dgm:pt>
    <dgm:pt modelId="{BE5B1A12-EFE5-40EE-9F7E-CBC70F0F17DF}" type="pres">
      <dgm:prSet presAssocID="{7D08C88A-4116-4AFA-8F7E-F8684F25E9A1}" presName="compositeNode" presStyleCnt="0">
        <dgm:presLayoutVars>
          <dgm:bulletEnabled val="1"/>
        </dgm:presLayoutVars>
      </dgm:prSet>
      <dgm:spPr/>
    </dgm:pt>
    <dgm:pt modelId="{267CEB26-3027-42A2-82D1-EFDB7B6AD318}" type="pres">
      <dgm:prSet presAssocID="{7D08C88A-4116-4AFA-8F7E-F8684F25E9A1}" presName="bgRect" presStyleLbl="node1" presStyleIdx="2" presStyleCnt="4"/>
      <dgm:spPr/>
      <dgm:t>
        <a:bodyPr/>
        <a:lstStyle/>
        <a:p>
          <a:endParaRPr lang="ru-RU"/>
        </a:p>
      </dgm:t>
    </dgm:pt>
    <dgm:pt modelId="{7E25E0C3-E7E6-4C82-BB76-1F563AE8B4EB}" type="pres">
      <dgm:prSet presAssocID="{7D08C88A-4116-4AFA-8F7E-F8684F25E9A1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DA698-AE4E-4E76-B7A4-D9A265D248FB}" type="pres">
      <dgm:prSet presAssocID="{7D08C88A-4116-4AFA-8F7E-F8684F25E9A1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609984-F5C9-42D0-9F01-B2210B3B0E17}" type="pres">
      <dgm:prSet presAssocID="{556E40A1-2456-4881-85E8-73705AEE2D07}" presName="hSp" presStyleCnt="0"/>
      <dgm:spPr/>
    </dgm:pt>
    <dgm:pt modelId="{EBE8E157-F05A-476F-8A23-82FAAFEEEF08}" type="pres">
      <dgm:prSet presAssocID="{556E40A1-2456-4881-85E8-73705AEE2D07}" presName="vProcSp" presStyleCnt="0"/>
      <dgm:spPr/>
    </dgm:pt>
    <dgm:pt modelId="{5232E533-015E-404C-B94B-189341C050D0}" type="pres">
      <dgm:prSet presAssocID="{556E40A1-2456-4881-85E8-73705AEE2D07}" presName="vSp1" presStyleCnt="0"/>
      <dgm:spPr/>
    </dgm:pt>
    <dgm:pt modelId="{8429CD71-422F-41DD-B836-8952FA82AD68}" type="pres">
      <dgm:prSet presAssocID="{556E40A1-2456-4881-85E8-73705AEE2D07}" presName="simulatedConn" presStyleLbl="solidFgAcc1" presStyleIdx="2" presStyleCnt="3"/>
      <dgm:spPr/>
    </dgm:pt>
    <dgm:pt modelId="{6AE46A66-4050-46BD-AA0B-F74DCC89A16D}" type="pres">
      <dgm:prSet presAssocID="{556E40A1-2456-4881-85E8-73705AEE2D07}" presName="vSp2" presStyleCnt="0"/>
      <dgm:spPr/>
    </dgm:pt>
    <dgm:pt modelId="{F8E8D3C0-0A5E-4AC1-83BC-F07DF229E62D}" type="pres">
      <dgm:prSet presAssocID="{556E40A1-2456-4881-85E8-73705AEE2D07}" presName="sibTrans" presStyleCnt="0"/>
      <dgm:spPr/>
    </dgm:pt>
    <dgm:pt modelId="{B883C1D0-1C51-42AF-BC7C-B64C1BE67DC6}" type="pres">
      <dgm:prSet presAssocID="{C2F46605-9038-42DB-9383-2826E40CBAB2}" presName="compositeNode" presStyleCnt="0">
        <dgm:presLayoutVars>
          <dgm:bulletEnabled val="1"/>
        </dgm:presLayoutVars>
      </dgm:prSet>
      <dgm:spPr/>
    </dgm:pt>
    <dgm:pt modelId="{3A57BF52-DA8C-4BEB-9E96-DB9F6931098F}" type="pres">
      <dgm:prSet presAssocID="{C2F46605-9038-42DB-9383-2826E40CBAB2}" presName="bgRect" presStyleLbl="node1" presStyleIdx="3" presStyleCnt="4" custScaleX="83980"/>
      <dgm:spPr/>
      <dgm:t>
        <a:bodyPr/>
        <a:lstStyle/>
        <a:p>
          <a:endParaRPr lang="ru-RU"/>
        </a:p>
      </dgm:t>
    </dgm:pt>
    <dgm:pt modelId="{F039C4F7-BD61-49EF-88AE-B81550DE03D5}" type="pres">
      <dgm:prSet presAssocID="{C2F46605-9038-42DB-9383-2826E40CBAB2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C28D93-C92D-4F23-AC34-E40BE4FBF386}" type="pres">
      <dgm:prSet presAssocID="{C2F46605-9038-42DB-9383-2826E40CBAB2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CFA520-7B83-45EA-AED1-CED767EAB967}" type="presOf" srcId="{D16B1BE1-95F3-4E8B-94CA-97F77AF43BD9}" destId="{0FD5F187-387C-43CB-91C4-9A64E9591EC8}" srcOrd="0" destOrd="3" presId="urn:microsoft.com/office/officeart/2005/8/layout/hProcess7"/>
    <dgm:cxn modelId="{DE3FDAF2-DEB2-4D56-B704-CA51EC55966E}" srcId="{7D08C88A-4116-4AFA-8F7E-F8684F25E9A1}" destId="{54C87416-B324-48CC-A00D-48268B51A7BE}" srcOrd="2" destOrd="0" parTransId="{C6E5557B-8D54-406A-973B-47E8FC6A3EAF}" sibTransId="{9E6D4E50-2EC7-4EB8-B04D-99B802E0458B}"/>
    <dgm:cxn modelId="{FF82E1C2-857B-418B-9B42-A43430252E06}" srcId="{7D08C88A-4116-4AFA-8F7E-F8684F25E9A1}" destId="{CDAD62BF-9C02-4257-9483-A0A25F23BFB2}" srcOrd="1" destOrd="0" parTransId="{AEEB7472-4679-4F50-AC88-6E65A01DD0A6}" sibTransId="{1C77D81C-BC95-48BB-981F-B0556216DB2B}"/>
    <dgm:cxn modelId="{A23F79FE-4FCA-4F46-9903-4E207C4CF130}" srcId="{264C97C5-0DF2-4A3D-86FD-ABE8B01A823C}" destId="{9F13DD30-4BB1-4AC6-94BB-FF57D5617A49}" srcOrd="5" destOrd="0" parTransId="{3B2E6BC0-0619-466F-8422-ACBAC26FF66F}" sibTransId="{6FF1C3DA-B8C4-403C-8E89-AB3441CFEEE2}"/>
    <dgm:cxn modelId="{92B8E32F-2C38-485F-B5C2-3799D1D9A7A1}" srcId="{8D3E3961-7E94-4BF4-A03A-8C021F100CF4}" destId="{C2F46605-9038-42DB-9383-2826E40CBAB2}" srcOrd="3" destOrd="0" parTransId="{9BA84D81-A0E4-4B88-9757-BB795EF6ECD5}" sibTransId="{83528376-2E9B-4DF7-834B-321AF3B8471F}"/>
    <dgm:cxn modelId="{B292FC31-9FFD-45CB-BC13-C142A0BFA50D}" type="presOf" srcId="{3C590E40-928F-4F4F-8BD4-E7F4D92E1F3F}" destId="{F1A45A3E-1CF9-400F-BB31-C4814D4EFB38}" srcOrd="0" destOrd="3" presId="urn:microsoft.com/office/officeart/2005/8/layout/hProcess7"/>
    <dgm:cxn modelId="{54660D3D-CE3B-4A8B-ABCB-31ABB72E084D}" type="presOf" srcId="{CDAD62BF-9C02-4257-9483-A0A25F23BFB2}" destId="{C5ADA698-AE4E-4E76-B7A4-D9A265D248FB}" srcOrd="0" destOrd="1" presId="urn:microsoft.com/office/officeart/2005/8/layout/hProcess7"/>
    <dgm:cxn modelId="{E3EA4190-6D26-45AE-A345-912D69A5FECD}" type="presOf" srcId="{218A084A-CE3A-47BD-AA9F-208426449017}" destId="{5971ED0F-7CA6-4BB9-82B3-F2972DEF4C73}" srcOrd="1" destOrd="0" presId="urn:microsoft.com/office/officeart/2005/8/layout/hProcess7"/>
    <dgm:cxn modelId="{C32F5924-53C8-4C3D-8079-17E0D19888C3}" type="presOf" srcId="{09610809-46AC-4F8E-8AB6-594B813803EB}" destId="{0FD5F187-387C-43CB-91C4-9A64E9591EC8}" srcOrd="0" destOrd="2" presId="urn:microsoft.com/office/officeart/2005/8/layout/hProcess7"/>
    <dgm:cxn modelId="{1FED9DD7-365C-44F9-9454-A5333BEFA15D}" type="presOf" srcId="{7D08C88A-4116-4AFA-8F7E-F8684F25E9A1}" destId="{7E25E0C3-E7E6-4C82-BB76-1F563AE8B4EB}" srcOrd="1" destOrd="0" presId="urn:microsoft.com/office/officeart/2005/8/layout/hProcess7"/>
    <dgm:cxn modelId="{9950361F-97E9-46FC-BF9E-EAFDE47837EE}" type="presOf" srcId="{54C87416-B324-48CC-A00D-48268B51A7BE}" destId="{C5ADA698-AE4E-4E76-B7A4-D9A265D248FB}" srcOrd="0" destOrd="2" presId="urn:microsoft.com/office/officeart/2005/8/layout/hProcess7"/>
    <dgm:cxn modelId="{5D495DDF-3805-48B3-A96B-2153DE02D2C2}" type="presOf" srcId="{264C97C5-0DF2-4A3D-86FD-ABE8B01A823C}" destId="{8CF410C6-973A-4F9B-97FE-883900A3E002}" srcOrd="1" destOrd="0" presId="urn:microsoft.com/office/officeart/2005/8/layout/hProcess7"/>
    <dgm:cxn modelId="{387D4AB1-0221-4F7E-9584-7BC9444AFBE9}" type="presOf" srcId="{21ECA532-620E-41C0-B152-DFD8C3E87324}" destId="{EDC28D93-C92D-4F23-AC34-E40BE4FBF386}" srcOrd="0" destOrd="0" presId="urn:microsoft.com/office/officeart/2005/8/layout/hProcess7"/>
    <dgm:cxn modelId="{BABCC3C4-38E2-41B1-93CC-F7988087D311}" type="presOf" srcId="{A5FEDC4B-DF4D-45CB-9FDB-C26CA16D5132}" destId="{EDC28D93-C92D-4F23-AC34-E40BE4FBF386}" srcOrd="0" destOrd="4" presId="urn:microsoft.com/office/officeart/2005/8/layout/hProcess7"/>
    <dgm:cxn modelId="{4E5DC585-4D8B-443E-B36C-69331CCC6ABB}" type="presOf" srcId="{B4524EC0-7F2C-4800-952F-5BEDFE93FCE0}" destId="{0FD5F187-387C-43CB-91C4-9A64E9591EC8}" srcOrd="0" destOrd="1" presId="urn:microsoft.com/office/officeart/2005/8/layout/hProcess7"/>
    <dgm:cxn modelId="{C7683A6E-F0C1-421B-9B86-0B56491059A5}" srcId="{C2F46605-9038-42DB-9383-2826E40CBAB2}" destId="{A5FEDC4B-DF4D-45CB-9FDB-C26CA16D5132}" srcOrd="4" destOrd="0" parTransId="{152A3A1D-3657-481F-A7B9-452070EAB367}" sibTransId="{42557941-F248-4957-B29C-7291A6AE32FB}"/>
    <dgm:cxn modelId="{E32ED295-2C1B-48A4-AFAA-3BA79E2231E8}" type="presOf" srcId="{264C97C5-0DF2-4A3D-86FD-ABE8B01A823C}" destId="{88EBAE7F-190D-419D-97C7-2AA374B01267}" srcOrd="0" destOrd="0" presId="urn:microsoft.com/office/officeart/2005/8/layout/hProcess7"/>
    <dgm:cxn modelId="{15B0E114-4138-4D9A-B254-6E5015557A70}" srcId="{7D08C88A-4116-4AFA-8F7E-F8684F25E9A1}" destId="{4031CF37-CFB1-4C71-9468-3BF33306503F}" srcOrd="0" destOrd="0" parTransId="{FE1940DD-8D8C-43FA-AF1F-1E15C443D18E}" sibTransId="{387DD720-E545-4316-971D-08D83BA54786}"/>
    <dgm:cxn modelId="{B024368C-EE00-4B0A-A0E9-BFF37D516878}" srcId="{8D3E3961-7E94-4BF4-A03A-8C021F100CF4}" destId="{264C97C5-0DF2-4A3D-86FD-ABE8B01A823C}" srcOrd="1" destOrd="0" parTransId="{B1B7BD9A-A817-4E08-B90C-7403B8222938}" sibTransId="{860032B5-BA79-4008-BB1D-B750A3413D37}"/>
    <dgm:cxn modelId="{F87A251D-8460-4072-94DD-BB569FB52ED3}" type="presOf" srcId="{E3E5AE4E-52F0-4217-B2D8-E5D852F026FF}" destId="{EDC28D93-C92D-4F23-AC34-E40BE4FBF386}" srcOrd="0" destOrd="3" presId="urn:microsoft.com/office/officeart/2005/8/layout/hProcess7"/>
    <dgm:cxn modelId="{52AE902E-D07D-41BF-85EC-37E05C2F5284}" srcId="{218A084A-CE3A-47BD-AA9F-208426449017}" destId="{D97044AF-EF99-47A4-83E6-E690F353D48C}" srcOrd="1" destOrd="0" parTransId="{CB51AC07-BAA4-44C4-A4AB-32A449291A39}" sibTransId="{2CF83B71-A45F-4AE4-ACEC-43181C4F2D6E}"/>
    <dgm:cxn modelId="{19088810-AB0C-42A3-80AD-B0374FF60154}" srcId="{8D3E3961-7E94-4BF4-A03A-8C021F100CF4}" destId="{218A084A-CE3A-47BD-AA9F-208426449017}" srcOrd="0" destOrd="0" parTransId="{8E43535A-CDAB-4792-A7C0-5F2F0328A523}" sibTransId="{E4EAD1CC-5EED-4D31-A8DF-CD348DD86F66}"/>
    <dgm:cxn modelId="{9BC04CBA-2A00-43B9-867A-DA691E29D0C2}" type="presOf" srcId="{329E5A5F-0030-49CF-8CB7-45D7FF5C5F4E}" destId="{EDC28D93-C92D-4F23-AC34-E40BE4FBF386}" srcOrd="0" destOrd="2" presId="urn:microsoft.com/office/officeart/2005/8/layout/hProcess7"/>
    <dgm:cxn modelId="{7712C908-F0E4-426C-A265-1098C42E25E7}" srcId="{218A084A-CE3A-47BD-AA9F-208426449017}" destId="{8F7916A4-722A-428C-A65A-A03BF57450DD}" srcOrd="2" destOrd="0" parTransId="{771BDD5B-32DE-400F-9F9C-8E2FE75D97A3}" sibTransId="{12FB198E-96E9-4655-91E1-52AFEF05759A}"/>
    <dgm:cxn modelId="{E2B6A425-BE6D-455B-B0A5-9ADBC2F3178A}" type="presOf" srcId="{7D08C88A-4116-4AFA-8F7E-F8684F25E9A1}" destId="{267CEB26-3027-42A2-82D1-EFDB7B6AD318}" srcOrd="0" destOrd="0" presId="urn:microsoft.com/office/officeart/2005/8/layout/hProcess7"/>
    <dgm:cxn modelId="{8010A9E9-E459-4178-A5F4-DF4010206E5A}" type="presOf" srcId="{C2F46605-9038-42DB-9383-2826E40CBAB2}" destId="{F039C4F7-BD61-49EF-88AE-B81550DE03D5}" srcOrd="1" destOrd="0" presId="urn:microsoft.com/office/officeart/2005/8/layout/hProcess7"/>
    <dgm:cxn modelId="{69E83894-AD9E-4ADE-BA0A-98240827C942}" srcId="{C2F46605-9038-42DB-9383-2826E40CBAB2}" destId="{329E5A5F-0030-49CF-8CB7-45D7FF5C5F4E}" srcOrd="2" destOrd="0" parTransId="{8717D23D-4226-4669-A10D-8FED4C19F80B}" sibTransId="{052DC126-2F50-4812-A695-530495CDAC5F}"/>
    <dgm:cxn modelId="{3A6940CB-B1A9-46A5-B935-0E2B1F20BDF6}" type="presOf" srcId="{73B1C4EC-F66A-4526-B7D2-87ADD0F9D50C}" destId="{EDC28D93-C92D-4F23-AC34-E40BE4FBF386}" srcOrd="0" destOrd="5" presId="urn:microsoft.com/office/officeart/2005/8/layout/hProcess7"/>
    <dgm:cxn modelId="{D36BFDF5-203B-40CD-8B0D-C1001E79C5AC}" type="presOf" srcId="{4031CF37-CFB1-4C71-9468-3BF33306503F}" destId="{C5ADA698-AE4E-4E76-B7A4-D9A265D248FB}" srcOrd="0" destOrd="0" presId="urn:microsoft.com/office/officeart/2005/8/layout/hProcess7"/>
    <dgm:cxn modelId="{E8B81BFB-D069-461B-BDF5-8435B1ACAAF0}" srcId="{8D3E3961-7E94-4BF4-A03A-8C021F100CF4}" destId="{7D08C88A-4116-4AFA-8F7E-F8684F25E9A1}" srcOrd="2" destOrd="0" parTransId="{0034D64E-7767-475D-B1D6-528CBAC76E32}" sibTransId="{556E40A1-2456-4881-85E8-73705AEE2D07}"/>
    <dgm:cxn modelId="{408A4F2E-A75A-497E-83E4-51BF8C660CAE}" type="presOf" srcId="{218A084A-CE3A-47BD-AA9F-208426449017}" destId="{2EB28057-7041-45DE-9BAB-52767D447AE0}" srcOrd="0" destOrd="0" presId="urn:microsoft.com/office/officeart/2005/8/layout/hProcess7"/>
    <dgm:cxn modelId="{34AA92E4-7CAD-4A80-91A3-86A1484567C9}" srcId="{264C97C5-0DF2-4A3D-86FD-ABE8B01A823C}" destId="{25B3D77E-3CCD-49F5-B197-71F8046447C5}" srcOrd="0" destOrd="0" parTransId="{8B1C4B6F-1818-4714-85CC-DDB8CAC4C005}" sibTransId="{25C205D3-7621-4038-938A-5BDC05D32016}"/>
    <dgm:cxn modelId="{6A85F404-5E99-4498-AB68-246CAE62670C}" type="presOf" srcId="{25B3D77E-3CCD-49F5-B197-71F8046447C5}" destId="{0FD5F187-387C-43CB-91C4-9A64E9591EC8}" srcOrd="0" destOrd="0" presId="urn:microsoft.com/office/officeart/2005/8/layout/hProcess7"/>
    <dgm:cxn modelId="{7111C014-920F-4FB3-98C0-E6F7C87B1E29}" type="presOf" srcId="{7A29045F-9A22-4608-A5CC-757C4B6C14FE}" destId="{EDC28D93-C92D-4F23-AC34-E40BE4FBF386}" srcOrd="0" destOrd="1" presId="urn:microsoft.com/office/officeart/2005/8/layout/hProcess7"/>
    <dgm:cxn modelId="{108B6003-D87F-4E34-B13A-EE2A0293AB39}" type="presOf" srcId="{8F7916A4-722A-428C-A65A-A03BF57450DD}" destId="{F1A45A3E-1CF9-400F-BB31-C4814D4EFB38}" srcOrd="0" destOrd="2" presId="urn:microsoft.com/office/officeart/2005/8/layout/hProcess7"/>
    <dgm:cxn modelId="{D7433FB4-BC98-45A4-8A09-9207EAFD33F0}" type="presOf" srcId="{FEDCC1D2-1161-4238-8C9F-E9FEAA824020}" destId="{F1A45A3E-1CF9-400F-BB31-C4814D4EFB38}" srcOrd="0" destOrd="0" presId="urn:microsoft.com/office/officeart/2005/8/layout/hProcess7"/>
    <dgm:cxn modelId="{0BAFC353-7066-4BC1-968F-29F6DE7BCBD2}" srcId="{218A084A-CE3A-47BD-AA9F-208426449017}" destId="{3C590E40-928F-4F4F-8BD4-E7F4D92E1F3F}" srcOrd="3" destOrd="0" parTransId="{12CFB691-F90D-44C9-A8F5-180CB60D1AB9}" sibTransId="{A0731DCB-31AA-4BCC-9E22-AF6498DB9890}"/>
    <dgm:cxn modelId="{B62E1D62-5E02-48AC-9FC7-82E6835FE33D}" type="presOf" srcId="{D4996561-5F01-49B9-97BF-1DA0481EB18F}" destId="{0FD5F187-387C-43CB-91C4-9A64E9591EC8}" srcOrd="0" destOrd="4" presId="urn:microsoft.com/office/officeart/2005/8/layout/hProcess7"/>
    <dgm:cxn modelId="{D0317ECF-8CB3-431E-A6FE-4C77FDB0EE88}" srcId="{C2F46605-9038-42DB-9383-2826E40CBAB2}" destId="{21ECA532-620E-41C0-B152-DFD8C3E87324}" srcOrd="0" destOrd="0" parTransId="{8A4CF77A-64ED-4954-A3EF-AA7498EC3C91}" sibTransId="{6692DEBD-E985-4E6B-95EC-A8C029719E0A}"/>
    <dgm:cxn modelId="{9C49D995-92AD-4AA8-919D-47D14E711C44}" srcId="{264C97C5-0DF2-4A3D-86FD-ABE8B01A823C}" destId="{D4996561-5F01-49B9-97BF-1DA0481EB18F}" srcOrd="4" destOrd="0" parTransId="{E8406BA8-D610-4808-A72E-B7E266AFEE5C}" sibTransId="{890E881D-1076-440C-A245-296A261E31E1}"/>
    <dgm:cxn modelId="{337DDB84-2459-4AC3-881C-A771F93A1651}" srcId="{264C97C5-0DF2-4A3D-86FD-ABE8B01A823C}" destId="{09610809-46AC-4F8E-8AB6-594B813803EB}" srcOrd="2" destOrd="0" parTransId="{F4E433BC-D6C4-4567-9A2A-C9E5C0003A24}" sibTransId="{81E62DF9-AE35-408B-991C-861FDBDB65E4}"/>
    <dgm:cxn modelId="{E53E298B-AA4C-477B-ADC9-889A37E06C79}" srcId="{C2F46605-9038-42DB-9383-2826E40CBAB2}" destId="{7A29045F-9A22-4608-A5CC-757C4B6C14FE}" srcOrd="1" destOrd="0" parTransId="{9CDA9565-C4F5-4A01-B687-EDB544C8A945}" sibTransId="{8BF3CB36-9FA4-4650-ABB5-3C85B9FB4CE1}"/>
    <dgm:cxn modelId="{60F53AE0-A417-45D8-9319-A06FC517800D}" srcId="{264C97C5-0DF2-4A3D-86FD-ABE8B01A823C}" destId="{B4524EC0-7F2C-4800-952F-5BEDFE93FCE0}" srcOrd="1" destOrd="0" parTransId="{19B61861-E3BB-44E9-8DAD-203980F96A9E}" sibTransId="{AD5F1AB2-9799-42BB-BE20-C696C1C2D7FC}"/>
    <dgm:cxn modelId="{361F88ED-3001-4B05-9BDB-B18E09B76131}" srcId="{218A084A-CE3A-47BD-AA9F-208426449017}" destId="{FEDCC1D2-1161-4238-8C9F-E9FEAA824020}" srcOrd="0" destOrd="0" parTransId="{5DFF6AC7-8DE7-4772-B428-A54937D3BAC7}" sibTransId="{C913A984-56BA-403B-945E-D7EEA1FC3452}"/>
    <dgm:cxn modelId="{41A9B6A7-DCC0-485F-8A28-38304C67F307}" srcId="{264C97C5-0DF2-4A3D-86FD-ABE8B01A823C}" destId="{D16B1BE1-95F3-4E8B-94CA-97F77AF43BD9}" srcOrd="3" destOrd="0" parTransId="{62EF74E3-0368-493B-BB92-2BA4AC0E4CF4}" sibTransId="{6AF67CBB-5D4E-402C-BC24-8E96BAFC1CBE}"/>
    <dgm:cxn modelId="{EEC08503-B873-434A-A2E1-90566F0506A3}" type="presOf" srcId="{8D3E3961-7E94-4BF4-A03A-8C021F100CF4}" destId="{A6927E6E-9F5C-4035-834B-A77FF7856480}" srcOrd="0" destOrd="0" presId="urn:microsoft.com/office/officeart/2005/8/layout/hProcess7"/>
    <dgm:cxn modelId="{ACB9FF22-8E28-494A-AF30-E1D89D98365F}" srcId="{7D08C88A-4116-4AFA-8F7E-F8684F25E9A1}" destId="{513ECC63-2501-4EF7-BF5E-7C9025473657}" srcOrd="3" destOrd="0" parTransId="{0FA490FB-C43E-4979-A7C8-1A1C7FC84BC2}" sibTransId="{D9C5B2D8-CCA0-4779-A284-3BC550B3DB46}"/>
    <dgm:cxn modelId="{43EFE862-B519-44D2-8FAD-C464A36C5BA4}" srcId="{C2F46605-9038-42DB-9383-2826E40CBAB2}" destId="{73B1C4EC-F66A-4526-B7D2-87ADD0F9D50C}" srcOrd="5" destOrd="0" parTransId="{FD245D6E-E3C4-412C-8BC6-EC8D5B0F952D}" sibTransId="{685D5FD6-103C-43F9-854A-DA63844DD6E9}"/>
    <dgm:cxn modelId="{09463806-5284-434D-A874-6E34383B052F}" type="presOf" srcId="{C2F46605-9038-42DB-9383-2826E40CBAB2}" destId="{3A57BF52-DA8C-4BEB-9E96-DB9F6931098F}" srcOrd="0" destOrd="0" presId="urn:microsoft.com/office/officeart/2005/8/layout/hProcess7"/>
    <dgm:cxn modelId="{833BA2F1-3131-4553-823A-56E71CBB0AED}" srcId="{C2F46605-9038-42DB-9383-2826E40CBAB2}" destId="{E3E5AE4E-52F0-4217-B2D8-E5D852F026FF}" srcOrd="3" destOrd="0" parTransId="{6C761943-D9D2-4494-AAA7-DC39383393DA}" sibTransId="{03D0BA75-5A6C-4BEE-B5AE-D271479C768A}"/>
    <dgm:cxn modelId="{8DADEB2E-8C70-4CF1-87A1-D3BAFC8DAC68}" type="presOf" srcId="{513ECC63-2501-4EF7-BF5E-7C9025473657}" destId="{C5ADA698-AE4E-4E76-B7A4-D9A265D248FB}" srcOrd="0" destOrd="3" presId="urn:microsoft.com/office/officeart/2005/8/layout/hProcess7"/>
    <dgm:cxn modelId="{B0E08D98-AF51-40F8-AD15-3586DD998DCC}" type="presOf" srcId="{9F13DD30-4BB1-4AC6-94BB-FF57D5617A49}" destId="{0FD5F187-387C-43CB-91C4-9A64E9591EC8}" srcOrd="0" destOrd="5" presId="urn:microsoft.com/office/officeart/2005/8/layout/hProcess7"/>
    <dgm:cxn modelId="{0938D091-9425-45E3-A38B-A4FD71994F1F}" type="presOf" srcId="{D97044AF-EF99-47A4-83E6-E690F353D48C}" destId="{F1A45A3E-1CF9-400F-BB31-C4814D4EFB38}" srcOrd="0" destOrd="1" presId="urn:microsoft.com/office/officeart/2005/8/layout/hProcess7"/>
    <dgm:cxn modelId="{44FF92B7-D951-4774-B353-07CBE1F65765}" type="presParOf" srcId="{A6927E6E-9F5C-4035-834B-A77FF7856480}" destId="{C5734C18-BE59-4F58-AEC7-79E10CC4E6F0}" srcOrd="0" destOrd="0" presId="urn:microsoft.com/office/officeart/2005/8/layout/hProcess7"/>
    <dgm:cxn modelId="{D9BBE09C-A5F3-4DB4-A0B5-E2F0BAD2F3D8}" type="presParOf" srcId="{C5734C18-BE59-4F58-AEC7-79E10CC4E6F0}" destId="{2EB28057-7041-45DE-9BAB-52767D447AE0}" srcOrd="0" destOrd="0" presId="urn:microsoft.com/office/officeart/2005/8/layout/hProcess7"/>
    <dgm:cxn modelId="{EBC755FA-28FB-4D9E-BEB2-83B228D87D91}" type="presParOf" srcId="{C5734C18-BE59-4F58-AEC7-79E10CC4E6F0}" destId="{5971ED0F-7CA6-4BB9-82B3-F2972DEF4C73}" srcOrd="1" destOrd="0" presId="urn:microsoft.com/office/officeart/2005/8/layout/hProcess7"/>
    <dgm:cxn modelId="{5AB99EA6-800D-4956-820A-FFC566ECB9AF}" type="presParOf" srcId="{C5734C18-BE59-4F58-AEC7-79E10CC4E6F0}" destId="{F1A45A3E-1CF9-400F-BB31-C4814D4EFB38}" srcOrd="2" destOrd="0" presId="urn:microsoft.com/office/officeart/2005/8/layout/hProcess7"/>
    <dgm:cxn modelId="{B6D7680E-2E59-46C1-8F90-A041CAD49C16}" type="presParOf" srcId="{A6927E6E-9F5C-4035-834B-A77FF7856480}" destId="{A4EA95EA-3B17-4F6F-9AB9-BDA30D70C00D}" srcOrd="1" destOrd="0" presId="urn:microsoft.com/office/officeart/2005/8/layout/hProcess7"/>
    <dgm:cxn modelId="{E559F42A-5204-4AA5-98FC-A0D00A56E796}" type="presParOf" srcId="{A6927E6E-9F5C-4035-834B-A77FF7856480}" destId="{5EA122D9-0767-4B16-AC04-930E3292A9C9}" srcOrd="2" destOrd="0" presId="urn:microsoft.com/office/officeart/2005/8/layout/hProcess7"/>
    <dgm:cxn modelId="{FC527DCC-5E35-455C-B458-905E26327A9E}" type="presParOf" srcId="{5EA122D9-0767-4B16-AC04-930E3292A9C9}" destId="{5AFED2FA-BBC9-484E-B45F-6E034DC55FA2}" srcOrd="0" destOrd="0" presId="urn:microsoft.com/office/officeart/2005/8/layout/hProcess7"/>
    <dgm:cxn modelId="{A8DBF1CC-E77B-45F9-A80B-F2D39BF71D12}" type="presParOf" srcId="{5EA122D9-0767-4B16-AC04-930E3292A9C9}" destId="{B41EBF74-5496-497B-B41E-9A2AA6DFBEE5}" srcOrd="1" destOrd="0" presId="urn:microsoft.com/office/officeart/2005/8/layout/hProcess7"/>
    <dgm:cxn modelId="{7F8ED469-1A3D-4C4E-8DBC-130A8B20DED9}" type="presParOf" srcId="{5EA122D9-0767-4B16-AC04-930E3292A9C9}" destId="{FD1A3592-4448-4248-8896-98F4CA957F68}" srcOrd="2" destOrd="0" presId="urn:microsoft.com/office/officeart/2005/8/layout/hProcess7"/>
    <dgm:cxn modelId="{25D0E710-7EC9-4110-9698-5027F75B8D32}" type="presParOf" srcId="{A6927E6E-9F5C-4035-834B-A77FF7856480}" destId="{3DD4EBD1-89A0-485A-BBC2-66108BB3431F}" srcOrd="3" destOrd="0" presId="urn:microsoft.com/office/officeart/2005/8/layout/hProcess7"/>
    <dgm:cxn modelId="{C5E7ACFA-C3A4-4A88-A18E-3D6B0C8265E2}" type="presParOf" srcId="{A6927E6E-9F5C-4035-834B-A77FF7856480}" destId="{E937EF08-1402-4415-A0F9-76F2C0238FD9}" srcOrd="4" destOrd="0" presId="urn:microsoft.com/office/officeart/2005/8/layout/hProcess7"/>
    <dgm:cxn modelId="{524DD944-EF5A-4D4C-911E-46BED27BCB3F}" type="presParOf" srcId="{E937EF08-1402-4415-A0F9-76F2C0238FD9}" destId="{88EBAE7F-190D-419D-97C7-2AA374B01267}" srcOrd="0" destOrd="0" presId="urn:microsoft.com/office/officeart/2005/8/layout/hProcess7"/>
    <dgm:cxn modelId="{89EF7D01-AA25-40B4-946B-DD2FF963A511}" type="presParOf" srcId="{E937EF08-1402-4415-A0F9-76F2C0238FD9}" destId="{8CF410C6-973A-4F9B-97FE-883900A3E002}" srcOrd="1" destOrd="0" presId="urn:microsoft.com/office/officeart/2005/8/layout/hProcess7"/>
    <dgm:cxn modelId="{1D495B59-A89A-4C90-8E92-224EFB8A703E}" type="presParOf" srcId="{E937EF08-1402-4415-A0F9-76F2C0238FD9}" destId="{0FD5F187-387C-43CB-91C4-9A64E9591EC8}" srcOrd="2" destOrd="0" presId="urn:microsoft.com/office/officeart/2005/8/layout/hProcess7"/>
    <dgm:cxn modelId="{F9455006-B31B-41BE-98B8-99C92C8F55E3}" type="presParOf" srcId="{A6927E6E-9F5C-4035-834B-A77FF7856480}" destId="{74CF7264-C450-4921-B8E9-1CE3442A2987}" srcOrd="5" destOrd="0" presId="urn:microsoft.com/office/officeart/2005/8/layout/hProcess7"/>
    <dgm:cxn modelId="{D7C9EEA4-DD41-475A-B2B0-156340C43E62}" type="presParOf" srcId="{A6927E6E-9F5C-4035-834B-A77FF7856480}" destId="{88AF8B25-13AD-46EA-B821-C0510719EF80}" srcOrd="6" destOrd="0" presId="urn:microsoft.com/office/officeart/2005/8/layout/hProcess7"/>
    <dgm:cxn modelId="{F74544EB-E44C-4C6E-9219-368FD405FE76}" type="presParOf" srcId="{88AF8B25-13AD-46EA-B821-C0510719EF80}" destId="{76A36353-DD9E-4DCB-9D2F-836BB071E82E}" srcOrd="0" destOrd="0" presId="urn:microsoft.com/office/officeart/2005/8/layout/hProcess7"/>
    <dgm:cxn modelId="{86FD92FB-6A7E-4752-A99D-1EB8996D3D36}" type="presParOf" srcId="{88AF8B25-13AD-46EA-B821-C0510719EF80}" destId="{9933EC61-69EF-43E2-93EE-3E75690383F9}" srcOrd="1" destOrd="0" presId="urn:microsoft.com/office/officeart/2005/8/layout/hProcess7"/>
    <dgm:cxn modelId="{308002DD-C971-4587-BABF-8B5D552A5DB7}" type="presParOf" srcId="{88AF8B25-13AD-46EA-B821-C0510719EF80}" destId="{020ACD1E-C3B8-4971-A728-9D337D65AE68}" srcOrd="2" destOrd="0" presId="urn:microsoft.com/office/officeart/2005/8/layout/hProcess7"/>
    <dgm:cxn modelId="{AE666F05-C40B-4B14-8B5D-C0E9BD6F5557}" type="presParOf" srcId="{A6927E6E-9F5C-4035-834B-A77FF7856480}" destId="{04CE58B8-4F15-4BF9-93A0-C5791126879B}" srcOrd="7" destOrd="0" presId="urn:microsoft.com/office/officeart/2005/8/layout/hProcess7"/>
    <dgm:cxn modelId="{C906BE09-2678-45D0-9F5D-8E0F41B56CEB}" type="presParOf" srcId="{A6927E6E-9F5C-4035-834B-A77FF7856480}" destId="{BE5B1A12-EFE5-40EE-9F7E-CBC70F0F17DF}" srcOrd="8" destOrd="0" presId="urn:microsoft.com/office/officeart/2005/8/layout/hProcess7"/>
    <dgm:cxn modelId="{6CB7D747-05BA-4BAB-8BE8-4140DD12C862}" type="presParOf" srcId="{BE5B1A12-EFE5-40EE-9F7E-CBC70F0F17DF}" destId="{267CEB26-3027-42A2-82D1-EFDB7B6AD318}" srcOrd="0" destOrd="0" presId="urn:microsoft.com/office/officeart/2005/8/layout/hProcess7"/>
    <dgm:cxn modelId="{6A7CD17B-6276-4D1C-B4C9-0A52003B5514}" type="presParOf" srcId="{BE5B1A12-EFE5-40EE-9F7E-CBC70F0F17DF}" destId="{7E25E0C3-E7E6-4C82-BB76-1F563AE8B4EB}" srcOrd="1" destOrd="0" presId="urn:microsoft.com/office/officeart/2005/8/layout/hProcess7"/>
    <dgm:cxn modelId="{6D64A8E2-5577-4F94-922B-3BC5754DD569}" type="presParOf" srcId="{BE5B1A12-EFE5-40EE-9F7E-CBC70F0F17DF}" destId="{C5ADA698-AE4E-4E76-B7A4-D9A265D248FB}" srcOrd="2" destOrd="0" presId="urn:microsoft.com/office/officeart/2005/8/layout/hProcess7"/>
    <dgm:cxn modelId="{333D067E-94E6-48C7-BA12-09B0D2829E00}" type="presParOf" srcId="{A6927E6E-9F5C-4035-834B-A77FF7856480}" destId="{AA609984-F5C9-42D0-9F01-B2210B3B0E17}" srcOrd="9" destOrd="0" presId="urn:microsoft.com/office/officeart/2005/8/layout/hProcess7"/>
    <dgm:cxn modelId="{C1068012-6803-4271-A954-B01D81F3025E}" type="presParOf" srcId="{A6927E6E-9F5C-4035-834B-A77FF7856480}" destId="{EBE8E157-F05A-476F-8A23-82FAAFEEEF08}" srcOrd="10" destOrd="0" presId="urn:microsoft.com/office/officeart/2005/8/layout/hProcess7"/>
    <dgm:cxn modelId="{7AFBB90B-A9D1-4A04-87E8-60EC84ACB336}" type="presParOf" srcId="{EBE8E157-F05A-476F-8A23-82FAAFEEEF08}" destId="{5232E533-015E-404C-B94B-189341C050D0}" srcOrd="0" destOrd="0" presId="urn:microsoft.com/office/officeart/2005/8/layout/hProcess7"/>
    <dgm:cxn modelId="{D9723DE3-D815-49FA-A9B6-2ECCF368CEC9}" type="presParOf" srcId="{EBE8E157-F05A-476F-8A23-82FAAFEEEF08}" destId="{8429CD71-422F-41DD-B836-8952FA82AD68}" srcOrd="1" destOrd="0" presId="urn:microsoft.com/office/officeart/2005/8/layout/hProcess7"/>
    <dgm:cxn modelId="{5000EA25-96ED-4686-890C-02F41DFDCD12}" type="presParOf" srcId="{EBE8E157-F05A-476F-8A23-82FAAFEEEF08}" destId="{6AE46A66-4050-46BD-AA0B-F74DCC89A16D}" srcOrd="2" destOrd="0" presId="urn:microsoft.com/office/officeart/2005/8/layout/hProcess7"/>
    <dgm:cxn modelId="{C78129E2-12AC-4AA8-B0E2-3EAA962EB3C0}" type="presParOf" srcId="{A6927E6E-9F5C-4035-834B-A77FF7856480}" destId="{F8E8D3C0-0A5E-4AC1-83BC-F07DF229E62D}" srcOrd="11" destOrd="0" presId="urn:microsoft.com/office/officeart/2005/8/layout/hProcess7"/>
    <dgm:cxn modelId="{7DB6701D-1C7A-428B-996C-D4B4838071C5}" type="presParOf" srcId="{A6927E6E-9F5C-4035-834B-A77FF7856480}" destId="{B883C1D0-1C51-42AF-BC7C-B64C1BE67DC6}" srcOrd="12" destOrd="0" presId="urn:microsoft.com/office/officeart/2005/8/layout/hProcess7"/>
    <dgm:cxn modelId="{D04059FC-D085-452C-AD8D-F059E1DE13EB}" type="presParOf" srcId="{B883C1D0-1C51-42AF-BC7C-B64C1BE67DC6}" destId="{3A57BF52-DA8C-4BEB-9E96-DB9F6931098F}" srcOrd="0" destOrd="0" presId="urn:microsoft.com/office/officeart/2005/8/layout/hProcess7"/>
    <dgm:cxn modelId="{BB010A8F-D333-4A53-AC01-3FBCECD239E3}" type="presParOf" srcId="{B883C1D0-1C51-42AF-BC7C-B64C1BE67DC6}" destId="{F039C4F7-BD61-49EF-88AE-B81550DE03D5}" srcOrd="1" destOrd="0" presId="urn:microsoft.com/office/officeart/2005/8/layout/hProcess7"/>
    <dgm:cxn modelId="{F90CCF20-1E06-4544-91DE-7CD4FF3A158A}" type="presParOf" srcId="{B883C1D0-1C51-42AF-BC7C-B64C1BE67DC6}" destId="{EDC28D93-C92D-4F23-AC34-E40BE4FBF38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29D262-B1C4-44E5-97A6-2E2885475475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</dgm:pt>
    <dgm:pt modelId="{22315273-CB11-4201-A971-6F130C0426C6}">
      <dgm:prSet phldrT="[Tekst]"/>
      <dgm:spPr/>
      <dgm:t>
        <a:bodyPr/>
        <a:lstStyle/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dirty="0"/>
            <a:t>4 badania </a:t>
          </a:r>
          <a:r>
            <a:rPr lang="pl-PL"/>
            <a:t>nt</a:t>
          </a:r>
          <a:r>
            <a:rPr lang="pl-PL" smtClean="0"/>
            <a:t>. </a:t>
          </a:r>
          <a:r>
            <a:rPr lang="pl-PL"/>
            <a:t>f</a:t>
          </a:r>
          <a:r>
            <a:rPr lang="pl-PL" b="0"/>
            <a:t>inansowania</a:t>
          </a:r>
          <a:r>
            <a:rPr lang="pl-PL" b="0" smtClean="0"/>
            <a:t>, </a:t>
          </a:r>
          <a:r>
            <a:rPr lang="pl-PL" b="0" dirty="0"/>
            <a:t>rankingów w strategiach</a:t>
          </a:r>
          <a:r>
            <a:rPr lang="pl-PL" b="0"/>
            <a:t>, </a:t>
          </a:r>
          <a:r>
            <a:rPr lang="pl-PL" b="0" smtClean="0"/>
            <a:t>statutów</a:t>
          </a:r>
          <a:r>
            <a:rPr lang="pl-PL" b="0" dirty="0"/>
            <a:t>, </a:t>
          </a:r>
          <a:r>
            <a:rPr lang="pl-PL" b="0" dirty="0" smtClean="0"/>
            <a:t>szkół </a:t>
          </a:r>
          <a:r>
            <a:rPr lang="pl-PL" b="0" dirty="0"/>
            <a:t>doktorskich </a:t>
          </a:r>
          <a:r>
            <a:rPr lang="en-GB" b="0" dirty="0"/>
            <a:t> -</a:t>
          </a:r>
          <a:endParaRPr lang="uk-UA" b="0" dirty="0"/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b="0" dirty="0"/>
            <a:t> </a:t>
          </a:r>
          <a:r>
            <a:rPr lang="uk-UA" b="0" dirty="0"/>
            <a:t/>
          </a:r>
          <a:br>
            <a:rPr lang="uk-UA" b="0" dirty="0"/>
          </a:br>
          <a:r>
            <a:rPr lang="x-none" b="0" dirty="0"/>
            <a:t>4 досл</a:t>
          </a:r>
          <a:r>
            <a:rPr lang="uk-UA" b="0" dirty="0"/>
            <a:t>ідження (фінансування, рейтингів у стратегіях, статутів, докторських шкіл)</a:t>
          </a:r>
          <a:endParaRPr lang="pl-PL" b="0" dirty="0"/>
        </a:p>
      </dgm:t>
    </dgm:pt>
    <dgm:pt modelId="{AC285FD7-AA3A-483E-B00B-E147262C8550}" type="parTrans" cxnId="{C01C4477-4CDC-43BE-9BFB-5DB55A955CCD}">
      <dgm:prSet/>
      <dgm:spPr/>
      <dgm:t>
        <a:bodyPr/>
        <a:lstStyle/>
        <a:p>
          <a:endParaRPr lang="pl-PL"/>
        </a:p>
      </dgm:t>
    </dgm:pt>
    <dgm:pt modelId="{4E409572-D07E-40A1-BF1B-6E03374C8338}" type="sibTrans" cxnId="{C01C4477-4CDC-43BE-9BFB-5DB55A955CCD}">
      <dgm:prSet/>
      <dgm:spPr/>
      <dgm:t>
        <a:bodyPr/>
        <a:lstStyle/>
        <a:p>
          <a:endParaRPr lang="pl-PL"/>
        </a:p>
      </dgm:t>
    </dgm:pt>
    <dgm:pt modelId="{FB3718A4-5915-4E5A-BD9E-35A4536A409A}">
      <dgm:prSet phldrT="[Tekst]"/>
      <dgm:spPr/>
      <dgm:t>
        <a:bodyPr/>
        <a:lstStyle/>
        <a:p>
          <a:pPr algn="ctr"/>
          <a:r>
            <a:rPr lang="pl-PL" dirty="0"/>
            <a:t>Próba badawcza  -</a:t>
          </a:r>
          <a:r>
            <a:rPr lang="uk-UA" dirty="0"/>
            <a:t> 50 </a:t>
          </a:r>
          <a:r>
            <a:rPr lang="pl-PL" dirty="0"/>
            <a:t>uczelni w Polsce i Ukrainie (czołowe wg. rankingów krajowych)</a:t>
          </a:r>
          <a:r>
            <a:rPr lang="uk-UA" dirty="0"/>
            <a:t> –</a:t>
          </a:r>
        </a:p>
        <a:p>
          <a:pPr algn="ctr"/>
          <a:r>
            <a:rPr lang="uk-UA" dirty="0"/>
            <a:t> Дослідженням охоплено 50 ЗВО у Польщі та Україні (за національними рейтингами)</a:t>
          </a:r>
          <a:endParaRPr lang="pl-PL" dirty="0"/>
        </a:p>
      </dgm:t>
    </dgm:pt>
    <dgm:pt modelId="{D35A464A-168B-404B-B7F7-B84FB7FA08FE}" type="parTrans" cxnId="{4513F0A4-DA3F-4042-B394-0C1523CFE1AC}">
      <dgm:prSet/>
      <dgm:spPr/>
      <dgm:t>
        <a:bodyPr/>
        <a:lstStyle/>
        <a:p>
          <a:endParaRPr lang="pl-PL"/>
        </a:p>
      </dgm:t>
    </dgm:pt>
    <dgm:pt modelId="{F4D197B2-D69D-446B-B213-2644DE0AAFB6}" type="sibTrans" cxnId="{4513F0A4-DA3F-4042-B394-0C1523CFE1AC}">
      <dgm:prSet/>
      <dgm:spPr/>
      <dgm:t>
        <a:bodyPr/>
        <a:lstStyle/>
        <a:p>
          <a:endParaRPr lang="pl-PL"/>
        </a:p>
      </dgm:t>
    </dgm:pt>
    <dgm:pt modelId="{482D5307-8986-4C97-AF2C-45E11230B908}">
      <dgm:prSet phldrT="[Tekst]"/>
      <dgm:spPr/>
      <dgm:t>
        <a:bodyPr/>
        <a:lstStyle/>
        <a:p>
          <a:r>
            <a:rPr lang="pl-PL" dirty="0"/>
            <a:t>Grono ekspertów i badaczy  polskich i ukraińskich oraz Zespół ekspertów </a:t>
          </a:r>
          <a:r>
            <a:rPr lang="uk-UA" dirty="0"/>
            <a:t>–</a:t>
          </a:r>
        </a:p>
        <a:p>
          <a:r>
            <a:rPr lang="uk-UA" dirty="0"/>
            <a:t> Залучено низку експертів та дослідників, утворено консультативну групу</a:t>
          </a:r>
          <a:r>
            <a:rPr lang="pl-PL" dirty="0"/>
            <a:t> </a:t>
          </a:r>
        </a:p>
      </dgm:t>
    </dgm:pt>
    <dgm:pt modelId="{F5391B66-3A52-443E-B6AE-1E088416953E}" type="parTrans" cxnId="{7BB0280E-FC63-4BF4-9EE2-2F384CA0ECC2}">
      <dgm:prSet/>
      <dgm:spPr/>
      <dgm:t>
        <a:bodyPr/>
        <a:lstStyle/>
        <a:p>
          <a:endParaRPr lang="pl-PL"/>
        </a:p>
      </dgm:t>
    </dgm:pt>
    <dgm:pt modelId="{9BE09B9E-D233-4913-B787-14B729694FAA}" type="sibTrans" cxnId="{7BB0280E-FC63-4BF4-9EE2-2F384CA0ECC2}">
      <dgm:prSet/>
      <dgm:spPr/>
      <dgm:t>
        <a:bodyPr/>
        <a:lstStyle/>
        <a:p>
          <a:endParaRPr lang="pl-PL"/>
        </a:p>
      </dgm:t>
    </dgm:pt>
    <dgm:pt modelId="{DEE366B6-DB7A-4B8C-918E-EB5CC2D141D3}">
      <dgm:prSet phldrT="[Tekst]"/>
      <dgm:spPr/>
      <dgm:t>
        <a:bodyPr/>
        <a:lstStyle/>
        <a:p>
          <a:r>
            <a:rPr lang="pl-PL" dirty="0"/>
            <a:t>Zróżnicowane narzędzia badawcze</a:t>
          </a:r>
          <a:r>
            <a:rPr lang="uk-UA" dirty="0"/>
            <a:t> (</a:t>
          </a:r>
          <a:r>
            <a:rPr lang="pl-PL" dirty="0"/>
            <a:t>wywiady pogłębione, ankieta, analiza prawno-instytucjonalna, analiza ekspercka</a:t>
          </a:r>
          <a:r>
            <a:rPr lang="uk-UA" dirty="0"/>
            <a:t>) – </a:t>
          </a:r>
        </a:p>
        <a:p>
          <a:r>
            <a:rPr lang="uk-UA" dirty="0"/>
            <a:t>Різноманітна методологія (індивідуальні глибинні інтерв</a:t>
          </a:r>
          <a:r>
            <a:rPr lang="pl-PL" dirty="0"/>
            <a:t>’</a:t>
          </a:r>
          <a:r>
            <a:rPr lang="uk-UA" dirty="0"/>
            <a:t>ю, анкета, інституційний та правовий аналіз)</a:t>
          </a:r>
          <a:endParaRPr lang="pl-PL" dirty="0"/>
        </a:p>
      </dgm:t>
    </dgm:pt>
    <dgm:pt modelId="{978B2494-CEF0-421B-B280-CB9967637D05}" type="parTrans" cxnId="{9DFCD815-92CD-462B-8019-95F961494798}">
      <dgm:prSet/>
      <dgm:spPr/>
      <dgm:t>
        <a:bodyPr/>
        <a:lstStyle/>
        <a:p>
          <a:endParaRPr lang="pl-PL"/>
        </a:p>
      </dgm:t>
    </dgm:pt>
    <dgm:pt modelId="{26D6784F-853E-4973-8871-5A0E52F1BD48}" type="sibTrans" cxnId="{9DFCD815-92CD-462B-8019-95F961494798}">
      <dgm:prSet/>
      <dgm:spPr/>
      <dgm:t>
        <a:bodyPr/>
        <a:lstStyle/>
        <a:p>
          <a:endParaRPr lang="pl-PL"/>
        </a:p>
      </dgm:t>
    </dgm:pt>
    <dgm:pt modelId="{3E2DBA99-2CA0-43E9-8D14-6CFBDC4252FC}">
      <dgm:prSet phldrT="[Tekst]"/>
      <dgm:spPr/>
      <dgm:t>
        <a:bodyPr/>
        <a:lstStyle/>
        <a:p>
          <a:r>
            <a:rPr lang="pl-PL" dirty="0"/>
            <a:t>Wnioski z badań stają się podstawą Debaty Rektorów oraz rekomendacji w Stanowiskach </a:t>
          </a:r>
          <a:r>
            <a:rPr lang="pl-PL" dirty="0" err="1"/>
            <a:t>Wspó</a:t>
          </a:r>
          <a:r>
            <a:rPr lang="en-GB" dirty="0"/>
            <a:t>l</a:t>
          </a:r>
          <a:r>
            <a:rPr lang="pl-PL" dirty="0" err="1"/>
            <a:t>nych</a:t>
          </a:r>
          <a:r>
            <a:rPr lang="pl-PL" dirty="0"/>
            <a:t> (</a:t>
          </a:r>
          <a:r>
            <a:rPr lang="pl-PL" dirty="0" err="1"/>
            <a:t>evidence-based</a:t>
          </a:r>
          <a:r>
            <a:rPr lang="pl-PL" dirty="0"/>
            <a:t> policy)</a:t>
          </a:r>
          <a:r>
            <a:rPr lang="uk-UA" dirty="0"/>
            <a:t> -</a:t>
          </a:r>
        </a:p>
        <a:p>
          <a:endParaRPr lang="uk-UA" dirty="0"/>
        </a:p>
        <a:p>
          <a:r>
            <a:rPr lang="uk-UA" dirty="0"/>
            <a:t>Результати і висновки стають підставою для Ректорських дискусій та рекомендацій у Спільних резолюціях (</a:t>
          </a:r>
          <a:r>
            <a:rPr lang="pl-PL" dirty="0" err="1"/>
            <a:t>evidence-based</a:t>
          </a:r>
          <a:r>
            <a:rPr lang="pl-PL" dirty="0"/>
            <a:t> policy)</a:t>
          </a:r>
        </a:p>
      </dgm:t>
    </dgm:pt>
    <dgm:pt modelId="{80764EA8-CF2E-417A-B2BD-1608DF264F90}" type="parTrans" cxnId="{DFF1EB9E-861E-4F07-8035-93CFE844687A}">
      <dgm:prSet/>
      <dgm:spPr/>
      <dgm:t>
        <a:bodyPr/>
        <a:lstStyle/>
        <a:p>
          <a:endParaRPr lang="pl-PL"/>
        </a:p>
      </dgm:t>
    </dgm:pt>
    <dgm:pt modelId="{BBE25123-721B-4F3E-99FA-93599AE4C223}" type="sibTrans" cxnId="{DFF1EB9E-861E-4F07-8035-93CFE844687A}">
      <dgm:prSet/>
      <dgm:spPr/>
      <dgm:t>
        <a:bodyPr/>
        <a:lstStyle/>
        <a:p>
          <a:endParaRPr lang="pl-PL"/>
        </a:p>
      </dgm:t>
    </dgm:pt>
    <dgm:pt modelId="{27940FFE-CABA-4984-AF40-4386AEB840E6}">
      <dgm:prSet phldrT="[Tekst]"/>
      <dgm:spPr/>
      <dgm:t>
        <a:bodyPr/>
        <a:lstStyle/>
        <a:p>
          <a:r>
            <a:rPr lang="pl-PL" dirty="0"/>
            <a:t>Wszystkie działania analityczne, eksperckie są prowadzone równolegle w dwóch językach </a:t>
          </a:r>
          <a:r>
            <a:rPr lang="uk-UA" dirty="0"/>
            <a:t/>
          </a:r>
          <a:br>
            <a:rPr lang="uk-UA" dirty="0"/>
          </a:br>
          <a:r>
            <a:rPr lang="en-GB" dirty="0"/>
            <a:t/>
          </a:r>
          <a:br>
            <a:rPr lang="en-GB" dirty="0"/>
          </a:br>
          <a:r>
            <a:rPr lang="uk-UA" dirty="0"/>
            <a:t>Аналітично-експертна діяльність проводиться у двух країнах українською та польською мовами</a:t>
          </a:r>
          <a:endParaRPr lang="pl-PL" dirty="0"/>
        </a:p>
      </dgm:t>
    </dgm:pt>
    <dgm:pt modelId="{49D2C095-8109-4B61-ABAF-B75594DDF127}" type="parTrans" cxnId="{F58964DE-E59E-4311-9C33-94D8C56AD3E0}">
      <dgm:prSet/>
      <dgm:spPr/>
    </dgm:pt>
    <dgm:pt modelId="{AC826401-EAAD-4D64-874B-9A2B5F0223B7}" type="sibTrans" cxnId="{F58964DE-E59E-4311-9C33-94D8C56AD3E0}">
      <dgm:prSet/>
      <dgm:spPr/>
    </dgm:pt>
    <dgm:pt modelId="{39DD5F23-026A-49B7-A531-CF236CC52BFD}" type="pres">
      <dgm:prSet presAssocID="{D229D262-B1C4-44E5-97A6-2E2885475475}" presName="diagram" presStyleCnt="0">
        <dgm:presLayoutVars>
          <dgm:dir/>
          <dgm:resizeHandles val="exact"/>
        </dgm:presLayoutVars>
      </dgm:prSet>
      <dgm:spPr/>
    </dgm:pt>
    <dgm:pt modelId="{6DF45D3D-4E13-4B72-A5BF-7670F9801678}" type="pres">
      <dgm:prSet presAssocID="{22315273-CB11-4201-A971-6F130C0426C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48632-6A74-4D20-9595-AC992B264282}" type="pres">
      <dgm:prSet presAssocID="{4E409572-D07E-40A1-BF1B-6E03374C8338}" presName="sibTrans" presStyleCnt="0"/>
      <dgm:spPr/>
    </dgm:pt>
    <dgm:pt modelId="{BDC26EC8-A9A8-4EEB-B412-EEBA1355B460}" type="pres">
      <dgm:prSet presAssocID="{FB3718A4-5915-4E5A-BD9E-35A4536A409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FDFBF-2E45-4FEB-B3DD-284083C762E5}" type="pres">
      <dgm:prSet presAssocID="{F4D197B2-D69D-446B-B213-2644DE0AAFB6}" presName="sibTrans" presStyleCnt="0"/>
      <dgm:spPr/>
    </dgm:pt>
    <dgm:pt modelId="{630BE877-71F5-423E-95BB-EA1CF9E50631}" type="pres">
      <dgm:prSet presAssocID="{482D5307-8986-4C97-AF2C-45E11230B90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D93EC-4720-4A02-AA91-7C1EC3DEFC9C}" type="pres">
      <dgm:prSet presAssocID="{9BE09B9E-D233-4913-B787-14B729694FAA}" presName="sibTrans" presStyleCnt="0"/>
      <dgm:spPr/>
    </dgm:pt>
    <dgm:pt modelId="{34D3BAFC-E5DC-4C31-8561-40A61C19D436}" type="pres">
      <dgm:prSet presAssocID="{DEE366B6-DB7A-4B8C-918E-EB5CC2D141D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4698C-25B3-4B4E-9C47-EC681B371AC4}" type="pres">
      <dgm:prSet presAssocID="{26D6784F-853E-4973-8871-5A0E52F1BD48}" presName="sibTrans" presStyleCnt="0"/>
      <dgm:spPr/>
    </dgm:pt>
    <dgm:pt modelId="{2EBEEDAF-CB70-407D-8794-0CFB175DA960}" type="pres">
      <dgm:prSet presAssocID="{3E2DBA99-2CA0-43E9-8D14-6CFBDC4252F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B20B5C-65DA-4BAB-8164-D79C6DAE0DD8}" type="pres">
      <dgm:prSet presAssocID="{BBE25123-721B-4F3E-99FA-93599AE4C223}" presName="sibTrans" presStyleCnt="0"/>
      <dgm:spPr/>
    </dgm:pt>
    <dgm:pt modelId="{7156F530-354E-4F52-BEE8-56CBEA271340}" type="pres">
      <dgm:prSet presAssocID="{27940FFE-CABA-4984-AF40-4386AEB840E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3DD97E-4530-4133-8CD8-1D802737BBFC}" type="presOf" srcId="{D229D262-B1C4-44E5-97A6-2E2885475475}" destId="{39DD5F23-026A-49B7-A531-CF236CC52BFD}" srcOrd="0" destOrd="0" presId="urn:microsoft.com/office/officeart/2005/8/layout/default"/>
    <dgm:cxn modelId="{31E3C333-4A11-4F85-98CD-D66765DCF41F}" type="presOf" srcId="{482D5307-8986-4C97-AF2C-45E11230B908}" destId="{630BE877-71F5-423E-95BB-EA1CF9E50631}" srcOrd="0" destOrd="0" presId="urn:microsoft.com/office/officeart/2005/8/layout/default"/>
    <dgm:cxn modelId="{CEF89F51-709C-4D3F-9DB3-17F9CA7A697D}" type="presOf" srcId="{22315273-CB11-4201-A971-6F130C0426C6}" destId="{6DF45D3D-4E13-4B72-A5BF-7670F9801678}" srcOrd="0" destOrd="0" presId="urn:microsoft.com/office/officeart/2005/8/layout/default"/>
    <dgm:cxn modelId="{C28CE0A6-CC88-41AE-A305-B80AD7689395}" type="presOf" srcId="{27940FFE-CABA-4984-AF40-4386AEB840E6}" destId="{7156F530-354E-4F52-BEE8-56CBEA271340}" srcOrd="0" destOrd="0" presId="urn:microsoft.com/office/officeart/2005/8/layout/default"/>
    <dgm:cxn modelId="{D467C4BD-883B-47A7-BC9A-523DF35F5D8F}" type="presOf" srcId="{FB3718A4-5915-4E5A-BD9E-35A4536A409A}" destId="{BDC26EC8-A9A8-4EEB-B412-EEBA1355B460}" srcOrd="0" destOrd="0" presId="urn:microsoft.com/office/officeart/2005/8/layout/default"/>
    <dgm:cxn modelId="{C01C4477-4CDC-43BE-9BFB-5DB55A955CCD}" srcId="{D229D262-B1C4-44E5-97A6-2E2885475475}" destId="{22315273-CB11-4201-A971-6F130C0426C6}" srcOrd="0" destOrd="0" parTransId="{AC285FD7-AA3A-483E-B00B-E147262C8550}" sibTransId="{4E409572-D07E-40A1-BF1B-6E03374C8338}"/>
    <dgm:cxn modelId="{E825B69E-C21C-4CEA-A345-88BDC223ADE6}" type="presOf" srcId="{DEE366B6-DB7A-4B8C-918E-EB5CC2D141D3}" destId="{34D3BAFC-E5DC-4C31-8561-40A61C19D436}" srcOrd="0" destOrd="0" presId="urn:microsoft.com/office/officeart/2005/8/layout/default"/>
    <dgm:cxn modelId="{4513F0A4-DA3F-4042-B394-0C1523CFE1AC}" srcId="{D229D262-B1C4-44E5-97A6-2E2885475475}" destId="{FB3718A4-5915-4E5A-BD9E-35A4536A409A}" srcOrd="1" destOrd="0" parTransId="{D35A464A-168B-404B-B7F7-B84FB7FA08FE}" sibTransId="{F4D197B2-D69D-446B-B213-2644DE0AAFB6}"/>
    <dgm:cxn modelId="{9DFCD815-92CD-462B-8019-95F961494798}" srcId="{D229D262-B1C4-44E5-97A6-2E2885475475}" destId="{DEE366B6-DB7A-4B8C-918E-EB5CC2D141D3}" srcOrd="3" destOrd="0" parTransId="{978B2494-CEF0-421B-B280-CB9967637D05}" sibTransId="{26D6784F-853E-4973-8871-5A0E52F1BD48}"/>
    <dgm:cxn modelId="{F58964DE-E59E-4311-9C33-94D8C56AD3E0}" srcId="{D229D262-B1C4-44E5-97A6-2E2885475475}" destId="{27940FFE-CABA-4984-AF40-4386AEB840E6}" srcOrd="5" destOrd="0" parTransId="{49D2C095-8109-4B61-ABAF-B75594DDF127}" sibTransId="{AC826401-EAAD-4D64-874B-9A2B5F0223B7}"/>
    <dgm:cxn modelId="{DFF1EB9E-861E-4F07-8035-93CFE844687A}" srcId="{D229D262-B1C4-44E5-97A6-2E2885475475}" destId="{3E2DBA99-2CA0-43E9-8D14-6CFBDC4252FC}" srcOrd="4" destOrd="0" parTransId="{80764EA8-CF2E-417A-B2BD-1608DF264F90}" sibTransId="{BBE25123-721B-4F3E-99FA-93599AE4C223}"/>
    <dgm:cxn modelId="{7BB0280E-FC63-4BF4-9EE2-2F384CA0ECC2}" srcId="{D229D262-B1C4-44E5-97A6-2E2885475475}" destId="{482D5307-8986-4C97-AF2C-45E11230B908}" srcOrd="2" destOrd="0" parTransId="{F5391B66-3A52-443E-B6AE-1E088416953E}" sibTransId="{9BE09B9E-D233-4913-B787-14B729694FAA}"/>
    <dgm:cxn modelId="{D9ADD129-2F1B-4CA8-A5CF-1E664024E1CD}" type="presOf" srcId="{3E2DBA99-2CA0-43E9-8D14-6CFBDC4252FC}" destId="{2EBEEDAF-CB70-407D-8794-0CFB175DA960}" srcOrd="0" destOrd="0" presId="urn:microsoft.com/office/officeart/2005/8/layout/default"/>
    <dgm:cxn modelId="{7343F847-A560-47F6-8E2E-2E248B337F2F}" type="presParOf" srcId="{39DD5F23-026A-49B7-A531-CF236CC52BFD}" destId="{6DF45D3D-4E13-4B72-A5BF-7670F9801678}" srcOrd="0" destOrd="0" presId="urn:microsoft.com/office/officeart/2005/8/layout/default"/>
    <dgm:cxn modelId="{6C855680-A1DE-49AB-91F2-1D3604D98EEC}" type="presParOf" srcId="{39DD5F23-026A-49B7-A531-CF236CC52BFD}" destId="{1C748632-6A74-4D20-9595-AC992B264282}" srcOrd="1" destOrd="0" presId="urn:microsoft.com/office/officeart/2005/8/layout/default"/>
    <dgm:cxn modelId="{D6A26A79-4AA8-4750-BA47-588DB29C661C}" type="presParOf" srcId="{39DD5F23-026A-49B7-A531-CF236CC52BFD}" destId="{BDC26EC8-A9A8-4EEB-B412-EEBA1355B460}" srcOrd="2" destOrd="0" presId="urn:microsoft.com/office/officeart/2005/8/layout/default"/>
    <dgm:cxn modelId="{1D3BEA8A-B3B0-418F-96B7-E635A6371AA5}" type="presParOf" srcId="{39DD5F23-026A-49B7-A531-CF236CC52BFD}" destId="{F31FDFBF-2E45-4FEB-B3DD-284083C762E5}" srcOrd="3" destOrd="0" presId="urn:microsoft.com/office/officeart/2005/8/layout/default"/>
    <dgm:cxn modelId="{A8604231-09FE-4871-967F-CA8A720C3623}" type="presParOf" srcId="{39DD5F23-026A-49B7-A531-CF236CC52BFD}" destId="{630BE877-71F5-423E-95BB-EA1CF9E50631}" srcOrd="4" destOrd="0" presId="urn:microsoft.com/office/officeart/2005/8/layout/default"/>
    <dgm:cxn modelId="{B1B0D11B-DEB1-47D1-8DC5-B5010CB0609B}" type="presParOf" srcId="{39DD5F23-026A-49B7-A531-CF236CC52BFD}" destId="{316D93EC-4720-4A02-AA91-7C1EC3DEFC9C}" srcOrd="5" destOrd="0" presId="urn:microsoft.com/office/officeart/2005/8/layout/default"/>
    <dgm:cxn modelId="{7889E77C-004B-45BC-B5EC-DF9B51C0F547}" type="presParOf" srcId="{39DD5F23-026A-49B7-A531-CF236CC52BFD}" destId="{34D3BAFC-E5DC-4C31-8561-40A61C19D436}" srcOrd="6" destOrd="0" presId="urn:microsoft.com/office/officeart/2005/8/layout/default"/>
    <dgm:cxn modelId="{693AD334-5590-45AD-BBEE-0E55313ABCFF}" type="presParOf" srcId="{39DD5F23-026A-49B7-A531-CF236CC52BFD}" destId="{2AD4698C-25B3-4B4E-9C47-EC681B371AC4}" srcOrd="7" destOrd="0" presId="urn:microsoft.com/office/officeart/2005/8/layout/default"/>
    <dgm:cxn modelId="{65D03A4E-A367-4C34-80D7-FB3FBE2DB700}" type="presParOf" srcId="{39DD5F23-026A-49B7-A531-CF236CC52BFD}" destId="{2EBEEDAF-CB70-407D-8794-0CFB175DA960}" srcOrd="8" destOrd="0" presId="urn:microsoft.com/office/officeart/2005/8/layout/default"/>
    <dgm:cxn modelId="{4BF4FDF6-E05B-4781-B80C-20FD8B2298DE}" type="presParOf" srcId="{39DD5F23-026A-49B7-A531-CF236CC52BFD}" destId="{9CB20B5C-65DA-4BAB-8164-D79C6DAE0DD8}" srcOrd="9" destOrd="0" presId="urn:microsoft.com/office/officeart/2005/8/layout/default"/>
    <dgm:cxn modelId="{90E6BBA3-064C-4720-9179-208CB8EBCDBA}" type="presParOf" srcId="{39DD5F23-026A-49B7-A531-CF236CC52BFD}" destId="{7156F530-354E-4F52-BEE8-56CBEA27134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29D262-B1C4-44E5-97A6-2E2885475475}" type="doc">
      <dgm:prSet loTypeId="urn:microsoft.com/office/officeart/2005/8/layout/hierarchy4" loCatId="list" qsTypeId="urn:microsoft.com/office/officeart/2005/8/quickstyle/simple1" qsCatId="simple" csTypeId="urn:microsoft.com/office/officeart/2005/8/colors/accent0_2" csCatId="mainScheme" phldr="1"/>
      <dgm:spPr/>
    </dgm:pt>
    <dgm:pt modelId="{22315273-CB11-4201-A971-6F130C0426C6}">
      <dgm:prSet phldrT="[Tekst]" custT="1"/>
      <dgm:spPr/>
      <dgm:t>
        <a:bodyPr/>
        <a:lstStyle/>
        <a:p>
          <a:r>
            <a:rPr lang="pl-PL" sz="2000" b="1" dirty="0"/>
            <a:t>Stanowisko  Wspólne nr 1</a:t>
          </a:r>
          <a:r>
            <a:rPr lang="ru-RU" sz="2000" b="1" dirty="0"/>
            <a:t/>
          </a:r>
          <a:br>
            <a:rPr lang="ru-RU" sz="2000" b="1" dirty="0"/>
          </a:br>
          <a:r>
            <a:rPr lang="ru-RU" sz="2000" dirty="0"/>
            <a:t>2</a:t>
          </a:r>
          <a:r>
            <a:rPr lang="pl-PL" sz="2000" dirty="0"/>
            <a:t>.04.</a:t>
          </a:r>
          <a:r>
            <a:rPr lang="ru-RU" sz="2000" dirty="0"/>
            <a:t>2019,</a:t>
          </a:r>
          <a:r>
            <a:rPr lang="pl-PL" sz="2000" dirty="0"/>
            <a:t> Poznań </a:t>
          </a:r>
          <a:endParaRPr lang="ru-RU" sz="2000" dirty="0"/>
        </a:p>
        <a:p>
          <a:r>
            <a:rPr lang="pl-PL" sz="2000" i="1" dirty="0"/>
            <a:t>Finansowanie szkolnictwa wyższego na poziomie systemowym i instytucjonalnym </a:t>
          </a:r>
        </a:p>
        <a:p>
          <a:r>
            <a:rPr lang="ru-RU" sz="2000" b="1" dirty="0"/>
            <a:t>Спільна резолюція №1</a:t>
          </a:r>
          <a:endParaRPr lang="pl-PL" sz="2000" b="1" dirty="0"/>
        </a:p>
        <a:p>
          <a:r>
            <a:rPr lang="pl-PL" sz="2000" dirty="0"/>
            <a:t>2.04.2019, </a:t>
          </a:r>
          <a:r>
            <a:rPr lang="uk-UA" sz="2000" dirty="0"/>
            <a:t>Познань</a:t>
          </a:r>
          <a:endParaRPr lang="pl-PL" sz="2000" dirty="0"/>
        </a:p>
        <a:p>
          <a:r>
            <a:rPr lang="ru-RU" sz="2000" dirty="0"/>
            <a:t> </a:t>
          </a:r>
          <a:r>
            <a:rPr lang="ru-RU" sz="2000" i="1" dirty="0"/>
            <a:t>Фінансування вищої освіти на системниму та інституційному рівнях</a:t>
          </a:r>
          <a:endParaRPr lang="pl-PL" sz="2000" i="1" dirty="0"/>
        </a:p>
      </dgm:t>
    </dgm:pt>
    <dgm:pt modelId="{AC285FD7-AA3A-483E-B00B-E147262C8550}" type="parTrans" cxnId="{C01C4477-4CDC-43BE-9BFB-5DB55A955CCD}">
      <dgm:prSet/>
      <dgm:spPr/>
      <dgm:t>
        <a:bodyPr/>
        <a:lstStyle/>
        <a:p>
          <a:endParaRPr lang="pl-PL"/>
        </a:p>
      </dgm:t>
    </dgm:pt>
    <dgm:pt modelId="{4E409572-D07E-40A1-BF1B-6E03374C8338}" type="sibTrans" cxnId="{C01C4477-4CDC-43BE-9BFB-5DB55A955CCD}">
      <dgm:prSet/>
      <dgm:spPr/>
      <dgm:t>
        <a:bodyPr/>
        <a:lstStyle/>
        <a:p>
          <a:endParaRPr lang="pl-PL"/>
        </a:p>
      </dgm:t>
    </dgm:pt>
    <dgm:pt modelId="{F9CCE11C-8253-4910-9F11-23C4E88000D8}">
      <dgm:prSet custT="1"/>
      <dgm:spPr/>
      <dgm:t>
        <a:bodyPr/>
        <a:lstStyle/>
        <a:p>
          <a:r>
            <a:rPr lang="ru-RU" sz="2000" dirty="0"/>
            <a:t> </a:t>
          </a:r>
          <a:r>
            <a:rPr lang="pl-PL" sz="2000" b="1" dirty="0"/>
            <a:t>Stanowisko Wspólne nr 2  </a:t>
          </a:r>
          <a:r>
            <a:rPr lang="ru-RU" sz="2000" dirty="0"/>
            <a:t>16</a:t>
          </a:r>
          <a:r>
            <a:rPr lang="pl-PL" sz="2000" dirty="0"/>
            <a:t>.10.2019</a:t>
          </a:r>
          <a:r>
            <a:rPr lang="ru-RU" sz="2000" dirty="0"/>
            <a:t>, </a:t>
          </a:r>
          <a:r>
            <a:rPr lang="pl-PL" sz="2000" dirty="0"/>
            <a:t>Kijów</a:t>
          </a:r>
          <a:endParaRPr lang="ru-RU" sz="2000" dirty="0"/>
        </a:p>
        <a:p>
          <a:r>
            <a:rPr lang="pl-PL" sz="2000" i="1" dirty="0"/>
            <a:t>Rankingi w strategiach rozwoju uczelni</a:t>
          </a:r>
        </a:p>
        <a:p>
          <a:endParaRPr lang="pl-PL" sz="2000" b="1" dirty="0"/>
        </a:p>
        <a:p>
          <a:r>
            <a:rPr lang="ru-RU" sz="2000" b="1" dirty="0"/>
            <a:t>Спільна резолюція №2 </a:t>
          </a:r>
          <a:r>
            <a:rPr lang="pl-PL" sz="2000" b="1" i="1" dirty="0"/>
            <a:t> </a:t>
          </a:r>
          <a:r>
            <a:rPr lang="pl-PL" sz="2000" i="0" dirty="0"/>
            <a:t>16.10.2019, </a:t>
          </a:r>
          <a:r>
            <a:rPr lang="ru-RU" sz="2000" i="0" dirty="0"/>
            <a:t>Київ</a:t>
          </a:r>
          <a:endParaRPr lang="pl-PL" sz="2000" i="0" dirty="0"/>
        </a:p>
        <a:p>
          <a:r>
            <a:rPr lang="ru-RU" sz="2000" i="1" dirty="0"/>
            <a:t>Рейтинги у стратегіях розвитку закладів вищої освіти</a:t>
          </a:r>
        </a:p>
      </dgm:t>
    </dgm:pt>
    <dgm:pt modelId="{C293B3C8-A503-46CD-8936-7732F8EC1C96}" type="parTrans" cxnId="{B6BEE976-8C6D-4790-BEFD-4879939DADED}">
      <dgm:prSet/>
      <dgm:spPr/>
      <dgm:t>
        <a:bodyPr/>
        <a:lstStyle/>
        <a:p>
          <a:endParaRPr lang="pl-PL"/>
        </a:p>
      </dgm:t>
    </dgm:pt>
    <dgm:pt modelId="{AA3797D8-2804-40A1-8AA0-7E2809B1F2FF}" type="sibTrans" cxnId="{B6BEE976-8C6D-4790-BEFD-4879939DADED}">
      <dgm:prSet/>
      <dgm:spPr/>
      <dgm:t>
        <a:bodyPr/>
        <a:lstStyle/>
        <a:p>
          <a:endParaRPr lang="pl-PL"/>
        </a:p>
      </dgm:t>
    </dgm:pt>
    <dgm:pt modelId="{38884862-66F2-4D42-953D-9B5B29024CAD}">
      <dgm:prSet custT="1"/>
      <dgm:spPr/>
      <dgm:t>
        <a:bodyPr/>
        <a:lstStyle/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dirty="0"/>
            <a:t>Stanowisko Wspólne nr 3</a:t>
          </a:r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dirty="0"/>
            <a:t>czerwiec 2020  </a:t>
          </a:r>
          <a:r>
            <a:rPr lang="pl-PL" sz="2000" i="1" dirty="0"/>
            <a:t>Rozwiązania statutowe w sferze </a:t>
          </a:r>
          <a:r>
            <a:rPr lang="pl-PL" sz="2000" i="1" dirty="0" err="1"/>
            <a:t>governance</a:t>
          </a:r>
          <a:endParaRPr lang="pl-PL" sz="2000" i="1" dirty="0"/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b="1" dirty="0"/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dirty="0"/>
            <a:t>Спільна резолюція № 3</a:t>
          </a:r>
          <a:r>
            <a:rPr lang="ru-RU" sz="2000" dirty="0"/>
            <a:t> червень 2020 р.</a:t>
          </a:r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dirty="0"/>
            <a:t>Сфера врядування у вищій освіті – положення статутів закладів вищої освіти</a:t>
          </a:r>
          <a:endParaRPr lang="pl-PL" sz="2000" i="1" dirty="0"/>
        </a:p>
      </dgm:t>
    </dgm:pt>
    <dgm:pt modelId="{D195B756-9B0D-4FAD-A646-96C0AD1F6583}" type="parTrans" cxnId="{E97218AE-D9D7-46AE-A300-3A4A21881C8C}">
      <dgm:prSet/>
      <dgm:spPr/>
      <dgm:t>
        <a:bodyPr/>
        <a:lstStyle/>
        <a:p>
          <a:endParaRPr lang="pl-PL"/>
        </a:p>
      </dgm:t>
    </dgm:pt>
    <dgm:pt modelId="{6155D7F0-F774-419D-8CDA-5B9EFFC87E2B}" type="sibTrans" cxnId="{E97218AE-D9D7-46AE-A300-3A4A21881C8C}">
      <dgm:prSet/>
      <dgm:spPr/>
      <dgm:t>
        <a:bodyPr/>
        <a:lstStyle/>
        <a:p>
          <a:endParaRPr lang="pl-PL"/>
        </a:p>
      </dgm:t>
    </dgm:pt>
    <dgm:pt modelId="{53946A91-9079-4AD9-B9E2-6EBE0BBD08C7}" type="pres">
      <dgm:prSet presAssocID="{D229D262-B1C4-44E5-97A6-2E288547547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D02CFB-3EB0-423F-BFEE-36992514D50A}" type="pres">
      <dgm:prSet presAssocID="{22315273-CB11-4201-A971-6F130C0426C6}" presName="vertOne" presStyleCnt="0"/>
      <dgm:spPr/>
    </dgm:pt>
    <dgm:pt modelId="{ADFCC35F-0944-41D5-8556-999BA9B62C4A}" type="pres">
      <dgm:prSet presAssocID="{22315273-CB11-4201-A971-6F130C0426C6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43694B-795A-4BCF-8493-E93932C66023}" type="pres">
      <dgm:prSet presAssocID="{22315273-CB11-4201-A971-6F130C0426C6}" presName="horzOne" presStyleCnt="0"/>
      <dgm:spPr/>
    </dgm:pt>
    <dgm:pt modelId="{EDC9D51F-2756-4580-80D7-034405125AF0}" type="pres">
      <dgm:prSet presAssocID="{4E409572-D07E-40A1-BF1B-6E03374C8338}" presName="sibSpaceOne" presStyleCnt="0"/>
      <dgm:spPr/>
    </dgm:pt>
    <dgm:pt modelId="{C71C1B00-6BF4-4C7F-A01C-B88C3857016B}" type="pres">
      <dgm:prSet presAssocID="{F9CCE11C-8253-4910-9F11-23C4E88000D8}" presName="vertOne" presStyleCnt="0"/>
      <dgm:spPr/>
    </dgm:pt>
    <dgm:pt modelId="{AF1630EA-B800-4F32-8B74-9445CF1FCB7F}" type="pres">
      <dgm:prSet presAssocID="{F9CCE11C-8253-4910-9F11-23C4E88000D8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420898-3741-40A0-9BFC-9D5D8E626DC7}" type="pres">
      <dgm:prSet presAssocID="{F9CCE11C-8253-4910-9F11-23C4E88000D8}" presName="horzOne" presStyleCnt="0"/>
      <dgm:spPr/>
    </dgm:pt>
    <dgm:pt modelId="{699E9B0E-8FFD-4E7F-A2EF-05B2FA20EBDA}" type="pres">
      <dgm:prSet presAssocID="{AA3797D8-2804-40A1-8AA0-7E2809B1F2FF}" presName="sibSpaceOne" presStyleCnt="0"/>
      <dgm:spPr/>
    </dgm:pt>
    <dgm:pt modelId="{9C38CEF3-A4DC-45E7-93BF-912D8C16977B}" type="pres">
      <dgm:prSet presAssocID="{38884862-66F2-4D42-953D-9B5B29024CAD}" presName="vertOne" presStyleCnt="0"/>
      <dgm:spPr/>
    </dgm:pt>
    <dgm:pt modelId="{8D2C4C42-B853-40B1-8842-02DB4D6389A5}" type="pres">
      <dgm:prSet presAssocID="{38884862-66F2-4D42-953D-9B5B29024CAD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055F1E-CC7B-4609-9190-249EAA3FAD61}" type="pres">
      <dgm:prSet presAssocID="{38884862-66F2-4D42-953D-9B5B29024CAD}" presName="horzOne" presStyleCnt="0"/>
      <dgm:spPr/>
    </dgm:pt>
  </dgm:ptLst>
  <dgm:cxnLst>
    <dgm:cxn modelId="{082AD950-AD14-4C25-925A-2ABFED09A997}" type="presOf" srcId="{38884862-66F2-4D42-953D-9B5B29024CAD}" destId="{8D2C4C42-B853-40B1-8842-02DB4D6389A5}" srcOrd="0" destOrd="0" presId="urn:microsoft.com/office/officeart/2005/8/layout/hierarchy4"/>
    <dgm:cxn modelId="{F5368A5D-CD0E-409C-A532-6349E5E5048E}" type="presOf" srcId="{D229D262-B1C4-44E5-97A6-2E2885475475}" destId="{53946A91-9079-4AD9-B9E2-6EBE0BBD08C7}" srcOrd="0" destOrd="0" presId="urn:microsoft.com/office/officeart/2005/8/layout/hierarchy4"/>
    <dgm:cxn modelId="{E97218AE-D9D7-46AE-A300-3A4A21881C8C}" srcId="{D229D262-B1C4-44E5-97A6-2E2885475475}" destId="{38884862-66F2-4D42-953D-9B5B29024CAD}" srcOrd="2" destOrd="0" parTransId="{D195B756-9B0D-4FAD-A646-96C0AD1F6583}" sibTransId="{6155D7F0-F774-419D-8CDA-5B9EFFC87E2B}"/>
    <dgm:cxn modelId="{547EE278-4889-49D4-96D8-F04F98544F65}" type="presOf" srcId="{F9CCE11C-8253-4910-9F11-23C4E88000D8}" destId="{AF1630EA-B800-4F32-8B74-9445CF1FCB7F}" srcOrd="0" destOrd="0" presId="urn:microsoft.com/office/officeart/2005/8/layout/hierarchy4"/>
    <dgm:cxn modelId="{C01C4477-4CDC-43BE-9BFB-5DB55A955CCD}" srcId="{D229D262-B1C4-44E5-97A6-2E2885475475}" destId="{22315273-CB11-4201-A971-6F130C0426C6}" srcOrd="0" destOrd="0" parTransId="{AC285FD7-AA3A-483E-B00B-E147262C8550}" sibTransId="{4E409572-D07E-40A1-BF1B-6E03374C8338}"/>
    <dgm:cxn modelId="{B6BEE976-8C6D-4790-BEFD-4879939DADED}" srcId="{D229D262-B1C4-44E5-97A6-2E2885475475}" destId="{F9CCE11C-8253-4910-9F11-23C4E88000D8}" srcOrd="1" destOrd="0" parTransId="{C293B3C8-A503-46CD-8936-7732F8EC1C96}" sibTransId="{AA3797D8-2804-40A1-8AA0-7E2809B1F2FF}"/>
    <dgm:cxn modelId="{8D6A72BE-4D9D-4544-B467-3D3DC3371E2C}" type="presOf" srcId="{22315273-CB11-4201-A971-6F130C0426C6}" destId="{ADFCC35F-0944-41D5-8556-999BA9B62C4A}" srcOrd="0" destOrd="0" presId="urn:microsoft.com/office/officeart/2005/8/layout/hierarchy4"/>
    <dgm:cxn modelId="{B6712B0E-8BFE-40B9-B719-38AEA3D6B16F}" type="presParOf" srcId="{53946A91-9079-4AD9-B9E2-6EBE0BBD08C7}" destId="{24D02CFB-3EB0-423F-BFEE-36992514D50A}" srcOrd="0" destOrd="0" presId="urn:microsoft.com/office/officeart/2005/8/layout/hierarchy4"/>
    <dgm:cxn modelId="{407EB33A-2E42-4359-AC39-85DA01D3ABB0}" type="presParOf" srcId="{24D02CFB-3EB0-423F-BFEE-36992514D50A}" destId="{ADFCC35F-0944-41D5-8556-999BA9B62C4A}" srcOrd="0" destOrd="0" presId="urn:microsoft.com/office/officeart/2005/8/layout/hierarchy4"/>
    <dgm:cxn modelId="{5BEE050E-B946-4009-A278-48408959A6FD}" type="presParOf" srcId="{24D02CFB-3EB0-423F-BFEE-36992514D50A}" destId="{2B43694B-795A-4BCF-8493-E93932C66023}" srcOrd="1" destOrd="0" presId="urn:microsoft.com/office/officeart/2005/8/layout/hierarchy4"/>
    <dgm:cxn modelId="{F703928B-7742-4A5F-A515-C030F83FFFF0}" type="presParOf" srcId="{53946A91-9079-4AD9-B9E2-6EBE0BBD08C7}" destId="{EDC9D51F-2756-4580-80D7-034405125AF0}" srcOrd="1" destOrd="0" presId="urn:microsoft.com/office/officeart/2005/8/layout/hierarchy4"/>
    <dgm:cxn modelId="{20B3E5CC-033A-42AA-9BCA-D283BDDAC93D}" type="presParOf" srcId="{53946A91-9079-4AD9-B9E2-6EBE0BBD08C7}" destId="{C71C1B00-6BF4-4C7F-A01C-B88C3857016B}" srcOrd="2" destOrd="0" presId="urn:microsoft.com/office/officeart/2005/8/layout/hierarchy4"/>
    <dgm:cxn modelId="{A4503FD3-F975-4BC0-8B77-C510BD176056}" type="presParOf" srcId="{C71C1B00-6BF4-4C7F-A01C-B88C3857016B}" destId="{AF1630EA-B800-4F32-8B74-9445CF1FCB7F}" srcOrd="0" destOrd="0" presId="urn:microsoft.com/office/officeart/2005/8/layout/hierarchy4"/>
    <dgm:cxn modelId="{85599F8C-DA3B-4386-A375-5B63852FD74E}" type="presParOf" srcId="{C71C1B00-6BF4-4C7F-A01C-B88C3857016B}" destId="{B6420898-3741-40A0-9BFC-9D5D8E626DC7}" srcOrd="1" destOrd="0" presId="urn:microsoft.com/office/officeart/2005/8/layout/hierarchy4"/>
    <dgm:cxn modelId="{3E5DD326-D32D-4440-BC7D-5F111E1079E6}" type="presParOf" srcId="{53946A91-9079-4AD9-B9E2-6EBE0BBD08C7}" destId="{699E9B0E-8FFD-4E7F-A2EF-05B2FA20EBDA}" srcOrd="3" destOrd="0" presId="urn:microsoft.com/office/officeart/2005/8/layout/hierarchy4"/>
    <dgm:cxn modelId="{03478AC2-26BB-4AAC-BD53-A9C58978FCEC}" type="presParOf" srcId="{53946A91-9079-4AD9-B9E2-6EBE0BBD08C7}" destId="{9C38CEF3-A4DC-45E7-93BF-912D8C16977B}" srcOrd="4" destOrd="0" presId="urn:microsoft.com/office/officeart/2005/8/layout/hierarchy4"/>
    <dgm:cxn modelId="{F16DE66D-3DF5-47F3-81D3-A8AE074203F0}" type="presParOf" srcId="{9C38CEF3-A4DC-45E7-93BF-912D8C16977B}" destId="{8D2C4C42-B853-40B1-8842-02DB4D6389A5}" srcOrd="0" destOrd="0" presId="urn:microsoft.com/office/officeart/2005/8/layout/hierarchy4"/>
    <dgm:cxn modelId="{1BFDA9A9-733E-4CBE-AF66-2C57EDA5CB91}" type="presParOf" srcId="{9C38CEF3-A4DC-45E7-93BF-912D8C16977B}" destId="{89055F1E-CC7B-4609-9190-249EAA3FAD6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4F38780-3639-40C6-BED4-A411BA0A31C7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pl-PL"/>
        </a:p>
      </dgm:t>
    </dgm:pt>
    <dgm:pt modelId="{2D045A3D-DFA3-4EB2-A75F-04538BEF2653}">
      <dgm:prSet phldrT="[Tekst]"/>
      <dgm:spPr/>
      <dgm:t>
        <a:bodyPr/>
        <a:lstStyle/>
        <a:p>
          <a:r>
            <a:rPr lang="pl-PL" dirty="0"/>
            <a:t>Rektorzy i prorektorzy członkowie delegacji / </a:t>
          </a:r>
          <a:r>
            <a:rPr lang="uk-UA" dirty="0"/>
            <a:t>Ректори</a:t>
          </a:r>
          <a:r>
            <a:rPr lang="pl-PL" dirty="0"/>
            <a:t>, </a:t>
          </a:r>
          <a:r>
            <a:rPr lang="uk-UA" dirty="0"/>
            <a:t>проректори – члени делегацій</a:t>
          </a:r>
          <a:endParaRPr lang="pl-PL" dirty="0"/>
        </a:p>
      </dgm:t>
    </dgm:pt>
    <dgm:pt modelId="{9CA22615-EAF0-40C3-8E68-C27E9A025800}" type="parTrans" cxnId="{A8D3E414-0F38-475A-A97A-1274445EED6D}">
      <dgm:prSet/>
      <dgm:spPr/>
      <dgm:t>
        <a:bodyPr/>
        <a:lstStyle/>
        <a:p>
          <a:endParaRPr lang="pl-PL"/>
        </a:p>
      </dgm:t>
    </dgm:pt>
    <dgm:pt modelId="{859C90AF-2F21-4B84-A731-D5FB1EDB1B55}" type="sibTrans" cxnId="{A8D3E414-0F38-475A-A97A-1274445EED6D}">
      <dgm:prSet/>
      <dgm:spPr/>
      <dgm:t>
        <a:bodyPr/>
        <a:lstStyle/>
        <a:p>
          <a:endParaRPr lang="pl-PL"/>
        </a:p>
      </dgm:t>
    </dgm:pt>
    <dgm:pt modelId="{4B68BBA7-D322-4BB5-85DA-4A63802D98D7}">
      <dgm:prSet phldrT="[Tekst]"/>
      <dgm:spPr/>
      <dgm:t>
        <a:bodyPr/>
        <a:lstStyle/>
        <a:p>
          <a:r>
            <a:rPr lang="pl-PL" dirty="0"/>
            <a:t>POL</a:t>
          </a:r>
          <a:r>
            <a:rPr lang="uk-UA" dirty="0"/>
            <a:t>: 27</a:t>
          </a:r>
          <a:endParaRPr lang="pl-PL" dirty="0"/>
        </a:p>
      </dgm:t>
    </dgm:pt>
    <dgm:pt modelId="{37141B92-5851-48C9-9CC2-8334F987CD8A}" type="parTrans" cxnId="{0E1A88E3-C085-43B4-B4D4-1553C02C4C5C}">
      <dgm:prSet/>
      <dgm:spPr/>
      <dgm:t>
        <a:bodyPr/>
        <a:lstStyle/>
        <a:p>
          <a:endParaRPr lang="pl-PL"/>
        </a:p>
      </dgm:t>
    </dgm:pt>
    <dgm:pt modelId="{CB47F083-D951-4D86-9ACE-8DD40C8537A2}" type="sibTrans" cxnId="{0E1A88E3-C085-43B4-B4D4-1553C02C4C5C}">
      <dgm:prSet/>
      <dgm:spPr/>
      <dgm:t>
        <a:bodyPr/>
        <a:lstStyle/>
        <a:p>
          <a:endParaRPr lang="pl-PL"/>
        </a:p>
      </dgm:t>
    </dgm:pt>
    <dgm:pt modelId="{76E6CE53-929A-4CAC-A88E-7F6BB8143CDA}">
      <dgm:prSet phldrT="[Tekst]"/>
      <dgm:spPr/>
      <dgm:t>
        <a:bodyPr/>
        <a:lstStyle/>
        <a:p>
          <a:r>
            <a:rPr lang="pl-PL" dirty="0"/>
            <a:t>Badacze i eksperci </a:t>
          </a:r>
          <a:r>
            <a:rPr lang="uk-UA" dirty="0"/>
            <a:t>Дослідники та експерти</a:t>
          </a:r>
          <a:endParaRPr lang="pl-PL" dirty="0"/>
        </a:p>
      </dgm:t>
    </dgm:pt>
    <dgm:pt modelId="{60B824AB-131D-418D-B441-8BC1223E8816}" type="parTrans" cxnId="{3A01AF1F-F2FA-45B6-9D2E-E7CEFFBBC81B}">
      <dgm:prSet/>
      <dgm:spPr/>
      <dgm:t>
        <a:bodyPr/>
        <a:lstStyle/>
        <a:p>
          <a:endParaRPr lang="pl-PL"/>
        </a:p>
      </dgm:t>
    </dgm:pt>
    <dgm:pt modelId="{B08FCD8A-0489-4F43-BACC-098387F146B3}" type="sibTrans" cxnId="{3A01AF1F-F2FA-45B6-9D2E-E7CEFFBBC81B}">
      <dgm:prSet/>
      <dgm:spPr/>
      <dgm:t>
        <a:bodyPr/>
        <a:lstStyle/>
        <a:p>
          <a:endParaRPr lang="pl-PL"/>
        </a:p>
      </dgm:t>
    </dgm:pt>
    <dgm:pt modelId="{F4240808-5F88-47B7-97C2-A1C6A19DC962}">
      <dgm:prSet phldrT="[Tekst]"/>
      <dgm:spPr/>
      <dgm:t>
        <a:bodyPr/>
        <a:lstStyle/>
        <a:p>
          <a:r>
            <a:rPr lang="pl-PL" dirty="0"/>
            <a:t>POL:</a:t>
          </a:r>
          <a:r>
            <a:rPr lang="uk-UA" dirty="0"/>
            <a:t> 31</a:t>
          </a:r>
          <a:endParaRPr lang="pl-PL" dirty="0"/>
        </a:p>
      </dgm:t>
    </dgm:pt>
    <dgm:pt modelId="{3ECA1F0D-8447-40E6-8134-9179FC6F168B}" type="parTrans" cxnId="{E9DD6896-6C34-40D3-B94B-DD0C83E9A316}">
      <dgm:prSet/>
      <dgm:spPr/>
      <dgm:t>
        <a:bodyPr/>
        <a:lstStyle/>
        <a:p>
          <a:endParaRPr lang="pl-PL"/>
        </a:p>
      </dgm:t>
    </dgm:pt>
    <dgm:pt modelId="{FEF346BE-79A6-4426-ABAC-F2AE18DFA9CC}" type="sibTrans" cxnId="{E9DD6896-6C34-40D3-B94B-DD0C83E9A316}">
      <dgm:prSet/>
      <dgm:spPr/>
      <dgm:t>
        <a:bodyPr/>
        <a:lstStyle/>
        <a:p>
          <a:endParaRPr lang="pl-PL"/>
        </a:p>
      </dgm:t>
    </dgm:pt>
    <dgm:pt modelId="{E512F7F5-39A9-4B52-970D-D96DE835F5E3}">
      <dgm:prSet phldrT="[Tekst]"/>
      <dgm:spPr/>
      <dgm:t>
        <a:bodyPr/>
        <a:lstStyle/>
        <a:p>
          <a:r>
            <a:rPr lang="pl-PL" dirty="0"/>
            <a:t>Przedstawiciele Ministerstw i instytucji dyplomatycznych / </a:t>
          </a:r>
          <a:r>
            <a:rPr lang="uk-UA" dirty="0"/>
            <a:t>Представники Міністерств та Дипломатичних установ:</a:t>
          </a:r>
          <a:endParaRPr lang="pl-PL" dirty="0"/>
        </a:p>
      </dgm:t>
    </dgm:pt>
    <dgm:pt modelId="{E4615F40-7912-4252-B1AA-58400C0128FF}" type="parTrans" cxnId="{313FA147-C82D-415B-B269-606328BE56EA}">
      <dgm:prSet/>
      <dgm:spPr/>
      <dgm:t>
        <a:bodyPr/>
        <a:lstStyle/>
        <a:p>
          <a:endParaRPr lang="pl-PL"/>
        </a:p>
      </dgm:t>
    </dgm:pt>
    <dgm:pt modelId="{DA65C1D5-DEBF-4BC9-A668-A5B41F78A375}" type="sibTrans" cxnId="{313FA147-C82D-415B-B269-606328BE56EA}">
      <dgm:prSet/>
      <dgm:spPr/>
      <dgm:t>
        <a:bodyPr/>
        <a:lstStyle/>
        <a:p>
          <a:endParaRPr lang="pl-PL"/>
        </a:p>
      </dgm:t>
    </dgm:pt>
    <dgm:pt modelId="{04DFAA60-2769-481B-A0A6-D267DF36D002}">
      <dgm:prSet phldrT="[Tekst]"/>
      <dgm:spPr/>
      <dgm:t>
        <a:bodyPr/>
        <a:lstStyle/>
        <a:p>
          <a:r>
            <a:rPr lang="pl-PL" dirty="0"/>
            <a:t>POL</a:t>
          </a:r>
          <a:r>
            <a:rPr lang="uk-UA" dirty="0"/>
            <a:t>: 8</a:t>
          </a:r>
          <a:endParaRPr lang="pl-PL" dirty="0"/>
        </a:p>
      </dgm:t>
    </dgm:pt>
    <dgm:pt modelId="{1EA2568E-B45F-43B7-95B2-A40AB1E7CC9B}" type="parTrans" cxnId="{65134D6B-2FEF-4018-858A-CCF0E098A8F6}">
      <dgm:prSet/>
      <dgm:spPr/>
      <dgm:t>
        <a:bodyPr/>
        <a:lstStyle/>
        <a:p>
          <a:endParaRPr lang="pl-PL"/>
        </a:p>
      </dgm:t>
    </dgm:pt>
    <dgm:pt modelId="{0D4B10A2-EBE6-4AD9-9FF8-BC9865663630}" type="sibTrans" cxnId="{65134D6B-2FEF-4018-858A-CCF0E098A8F6}">
      <dgm:prSet/>
      <dgm:spPr/>
      <dgm:t>
        <a:bodyPr/>
        <a:lstStyle/>
        <a:p>
          <a:endParaRPr lang="pl-PL"/>
        </a:p>
      </dgm:t>
    </dgm:pt>
    <dgm:pt modelId="{81693834-7EFB-4B1D-A6CC-853D9C8CCDC1}">
      <dgm:prSet phldrT="[Tekst]"/>
      <dgm:spPr/>
      <dgm:t>
        <a:bodyPr/>
        <a:lstStyle/>
        <a:p>
          <a:r>
            <a:rPr lang="pl-PL" dirty="0"/>
            <a:t>UKR</a:t>
          </a:r>
          <a:r>
            <a:rPr lang="uk-UA" dirty="0"/>
            <a:t>: 11</a:t>
          </a:r>
          <a:endParaRPr lang="pl-PL" dirty="0"/>
        </a:p>
      </dgm:t>
    </dgm:pt>
    <dgm:pt modelId="{3DAECE45-4924-4D6D-9890-C91058B2A11B}" type="parTrans" cxnId="{D606E173-07B4-4B98-9045-62B979B1F787}">
      <dgm:prSet/>
      <dgm:spPr/>
      <dgm:t>
        <a:bodyPr/>
        <a:lstStyle/>
        <a:p>
          <a:endParaRPr lang="pl-PL"/>
        </a:p>
      </dgm:t>
    </dgm:pt>
    <dgm:pt modelId="{B8B24AFD-6BFF-4564-BBA8-653414901A96}" type="sibTrans" cxnId="{D606E173-07B4-4B98-9045-62B979B1F787}">
      <dgm:prSet/>
      <dgm:spPr/>
      <dgm:t>
        <a:bodyPr/>
        <a:lstStyle/>
        <a:p>
          <a:endParaRPr lang="pl-PL"/>
        </a:p>
      </dgm:t>
    </dgm:pt>
    <dgm:pt modelId="{943708B0-F38E-4EEC-8F6E-5FB209FEB5CA}">
      <dgm:prSet phldrT="[Tekst]"/>
      <dgm:spPr/>
      <dgm:t>
        <a:bodyPr/>
        <a:lstStyle/>
        <a:p>
          <a:r>
            <a:rPr lang="pl-PL" dirty="0"/>
            <a:t>UKR</a:t>
          </a:r>
          <a:r>
            <a:rPr lang="uk-UA" dirty="0"/>
            <a:t>: 36</a:t>
          </a:r>
          <a:endParaRPr lang="pl-PL" dirty="0"/>
        </a:p>
      </dgm:t>
    </dgm:pt>
    <dgm:pt modelId="{B8624BE3-A21D-48DB-BBC5-B334D0FF1A3E}" type="parTrans" cxnId="{219375B4-B310-4DD0-870B-2B4159F14FFA}">
      <dgm:prSet/>
      <dgm:spPr/>
      <dgm:t>
        <a:bodyPr/>
        <a:lstStyle/>
        <a:p>
          <a:endParaRPr lang="pl-PL"/>
        </a:p>
      </dgm:t>
    </dgm:pt>
    <dgm:pt modelId="{30A6F736-B2CD-4C2E-B161-9A1FD2026127}" type="sibTrans" cxnId="{219375B4-B310-4DD0-870B-2B4159F14FFA}">
      <dgm:prSet/>
      <dgm:spPr/>
      <dgm:t>
        <a:bodyPr/>
        <a:lstStyle/>
        <a:p>
          <a:endParaRPr lang="pl-PL"/>
        </a:p>
      </dgm:t>
    </dgm:pt>
    <dgm:pt modelId="{573E0C85-E147-4C06-BA23-E2C4E4C46FD0}">
      <dgm:prSet phldrT="[Tekst]"/>
      <dgm:spPr/>
      <dgm:t>
        <a:bodyPr/>
        <a:lstStyle/>
        <a:p>
          <a:r>
            <a:rPr lang="pl-PL" dirty="0"/>
            <a:t>UKR</a:t>
          </a:r>
          <a:r>
            <a:rPr lang="uk-UA" dirty="0"/>
            <a:t>: 14</a:t>
          </a:r>
          <a:endParaRPr lang="pl-PL" dirty="0"/>
        </a:p>
      </dgm:t>
    </dgm:pt>
    <dgm:pt modelId="{1BDC1D0D-5F80-4C98-9EB4-FC448CD96056}" type="parTrans" cxnId="{A5F356D0-F45E-42B9-8945-8C302CCC527A}">
      <dgm:prSet/>
      <dgm:spPr/>
      <dgm:t>
        <a:bodyPr/>
        <a:lstStyle/>
        <a:p>
          <a:endParaRPr lang="pl-PL"/>
        </a:p>
      </dgm:t>
    </dgm:pt>
    <dgm:pt modelId="{1C2438CA-EF0F-4CA1-88D6-24123AD2FE10}" type="sibTrans" cxnId="{A5F356D0-F45E-42B9-8945-8C302CCC527A}">
      <dgm:prSet/>
      <dgm:spPr/>
      <dgm:t>
        <a:bodyPr/>
        <a:lstStyle/>
        <a:p>
          <a:endParaRPr lang="pl-PL"/>
        </a:p>
      </dgm:t>
    </dgm:pt>
    <dgm:pt modelId="{70859144-605C-4E6F-AD45-3E3E52374DF9}">
      <dgm:prSet phldrT="[Tekst]"/>
      <dgm:spPr/>
      <dgm:t>
        <a:bodyPr/>
        <a:lstStyle/>
        <a:p>
          <a:r>
            <a:rPr lang="pl-PL" dirty="0"/>
            <a:t>Uczestnicy (słuchacze) / </a:t>
          </a:r>
          <a:r>
            <a:rPr lang="uk-UA" dirty="0"/>
            <a:t>Учасники заходів (приблизно) – 500 </a:t>
          </a:r>
          <a:endParaRPr lang="pl-PL" dirty="0"/>
        </a:p>
      </dgm:t>
    </dgm:pt>
    <dgm:pt modelId="{36F61C42-DE71-4DDB-B2F7-8F719C9BC30E}" type="parTrans" cxnId="{CA1A455B-0E69-4DF6-9773-E6726BD02532}">
      <dgm:prSet/>
      <dgm:spPr/>
      <dgm:t>
        <a:bodyPr/>
        <a:lstStyle/>
        <a:p>
          <a:endParaRPr lang="pl-PL"/>
        </a:p>
      </dgm:t>
    </dgm:pt>
    <dgm:pt modelId="{BBE6C020-C84D-442E-98D9-C3F6B4A43961}" type="sibTrans" cxnId="{CA1A455B-0E69-4DF6-9773-E6726BD02532}">
      <dgm:prSet/>
      <dgm:spPr/>
      <dgm:t>
        <a:bodyPr/>
        <a:lstStyle/>
        <a:p>
          <a:endParaRPr lang="pl-PL"/>
        </a:p>
      </dgm:t>
    </dgm:pt>
    <dgm:pt modelId="{B032935B-9407-4237-86ED-AE4698B4D4B5}">
      <dgm:prSet phldrT="[Tekst]"/>
      <dgm:spPr/>
      <dgm:t>
        <a:bodyPr/>
        <a:lstStyle/>
        <a:p>
          <a:r>
            <a:rPr lang="pl-PL" dirty="0"/>
            <a:t>Uczelnie biorące udział w projekcie / </a:t>
          </a:r>
          <a:r>
            <a:rPr lang="uk-UA" dirty="0"/>
            <a:t>ЗВО-учасники досліджень</a:t>
          </a:r>
          <a:endParaRPr lang="pl-PL" dirty="0"/>
        </a:p>
      </dgm:t>
    </dgm:pt>
    <dgm:pt modelId="{1D8C0B97-5919-4C3F-B5A6-72989011FAF5}" type="parTrans" cxnId="{E0AA49B9-9433-417B-89C9-F6BEAC6E57C3}">
      <dgm:prSet/>
      <dgm:spPr/>
      <dgm:t>
        <a:bodyPr/>
        <a:lstStyle/>
        <a:p>
          <a:endParaRPr lang="pl-PL"/>
        </a:p>
      </dgm:t>
    </dgm:pt>
    <dgm:pt modelId="{5071762F-2BF9-4E5E-A454-8A5F1E140CAF}" type="sibTrans" cxnId="{E0AA49B9-9433-417B-89C9-F6BEAC6E57C3}">
      <dgm:prSet/>
      <dgm:spPr/>
      <dgm:t>
        <a:bodyPr/>
        <a:lstStyle/>
        <a:p>
          <a:endParaRPr lang="pl-PL"/>
        </a:p>
      </dgm:t>
    </dgm:pt>
    <dgm:pt modelId="{511FB256-E093-415D-956C-33F551E9E985}">
      <dgm:prSet phldrT="[Tekst]"/>
      <dgm:spPr/>
      <dgm:t>
        <a:bodyPr/>
        <a:lstStyle/>
        <a:p>
          <a:r>
            <a:rPr lang="pl-PL" dirty="0"/>
            <a:t>POL</a:t>
          </a:r>
          <a:r>
            <a:rPr lang="uk-UA" dirty="0"/>
            <a:t>: 25</a:t>
          </a:r>
          <a:endParaRPr lang="pl-PL" dirty="0"/>
        </a:p>
      </dgm:t>
    </dgm:pt>
    <dgm:pt modelId="{A80C0032-6DBB-43D4-9817-7750E73C3EBA}" type="parTrans" cxnId="{49F9EBE9-812E-44C9-A8D5-FC2614EA8F21}">
      <dgm:prSet/>
      <dgm:spPr/>
      <dgm:t>
        <a:bodyPr/>
        <a:lstStyle/>
        <a:p>
          <a:endParaRPr lang="pl-PL"/>
        </a:p>
      </dgm:t>
    </dgm:pt>
    <dgm:pt modelId="{9F7A0493-8D51-4D82-85F9-BC688B0C114E}" type="sibTrans" cxnId="{49F9EBE9-812E-44C9-A8D5-FC2614EA8F21}">
      <dgm:prSet/>
      <dgm:spPr/>
      <dgm:t>
        <a:bodyPr/>
        <a:lstStyle/>
        <a:p>
          <a:endParaRPr lang="pl-PL"/>
        </a:p>
      </dgm:t>
    </dgm:pt>
    <dgm:pt modelId="{9F024DC6-859A-46A1-ACEC-D51EE97B92B1}">
      <dgm:prSet phldrT="[Tekst]"/>
      <dgm:spPr/>
      <dgm:t>
        <a:bodyPr/>
        <a:lstStyle/>
        <a:p>
          <a:r>
            <a:rPr lang="pl-PL" dirty="0"/>
            <a:t>UKR</a:t>
          </a:r>
          <a:r>
            <a:rPr lang="uk-UA" dirty="0"/>
            <a:t>: 25</a:t>
          </a:r>
          <a:endParaRPr lang="pl-PL" dirty="0"/>
        </a:p>
      </dgm:t>
    </dgm:pt>
    <dgm:pt modelId="{4FF3E91B-26DC-4036-A0CD-76DD47742856}" type="parTrans" cxnId="{7496C72F-DB0B-40C2-8A74-7CBEFCA4BB34}">
      <dgm:prSet/>
      <dgm:spPr/>
      <dgm:t>
        <a:bodyPr/>
        <a:lstStyle/>
        <a:p>
          <a:endParaRPr lang="pl-PL"/>
        </a:p>
      </dgm:t>
    </dgm:pt>
    <dgm:pt modelId="{EC63EABD-667C-4871-B62F-36BEAED1F580}" type="sibTrans" cxnId="{7496C72F-DB0B-40C2-8A74-7CBEFCA4BB34}">
      <dgm:prSet/>
      <dgm:spPr/>
      <dgm:t>
        <a:bodyPr/>
        <a:lstStyle/>
        <a:p>
          <a:endParaRPr lang="pl-PL"/>
        </a:p>
      </dgm:t>
    </dgm:pt>
    <dgm:pt modelId="{83CEC215-9565-4C92-869C-EFAE988B9921}">
      <dgm:prSet phldrT="[Tekst]"/>
      <dgm:spPr/>
      <dgm:t>
        <a:bodyPr/>
        <a:lstStyle/>
        <a:p>
          <a:r>
            <a:rPr lang="pl-PL" dirty="0"/>
            <a:t>EU: 2</a:t>
          </a:r>
        </a:p>
      </dgm:t>
    </dgm:pt>
    <dgm:pt modelId="{5765648E-FB45-4A8C-A71A-DA697111FAC6}" type="parTrans" cxnId="{73ECC4F3-5317-4547-B2E5-342684A8494B}">
      <dgm:prSet/>
      <dgm:spPr/>
      <dgm:t>
        <a:bodyPr/>
        <a:lstStyle/>
        <a:p>
          <a:endParaRPr lang="ru-RU"/>
        </a:p>
      </dgm:t>
    </dgm:pt>
    <dgm:pt modelId="{49E2A17E-837C-44EC-844D-A7FDD75DD9D1}" type="sibTrans" cxnId="{73ECC4F3-5317-4547-B2E5-342684A8494B}">
      <dgm:prSet/>
      <dgm:spPr/>
      <dgm:t>
        <a:bodyPr/>
        <a:lstStyle/>
        <a:p>
          <a:endParaRPr lang="ru-RU"/>
        </a:p>
      </dgm:t>
    </dgm:pt>
    <dgm:pt modelId="{BC5EA475-B354-4678-9635-29C39EAF8FB6}" type="pres">
      <dgm:prSet presAssocID="{64F38780-3639-40C6-BED4-A411BA0A31C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6E1468-C318-47B8-A427-6A9251445CAD}" type="pres">
      <dgm:prSet presAssocID="{B032935B-9407-4237-86ED-AE4698B4D4B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C8854-2D9F-4884-873C-DDE37D294A9C}" type="pres">
      <dgm:prSet presAssocID="{5071762F-2BF9-4E5E-A454-8A5F1E140CAF}" presName="sibTrans" presStyleCnt="0"/>
      <dgm:spPr/>
    </dgm:pt>
    <dgm:pt modelId="{66715596-57C0-40CD-91F6-7A2367461035}" type="pres">
      <dgm:prSet presAssocID="{2D045A3D-DFA3-4EB2-A75F-04538BEF265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B7983-85CB-43B5-A2B7-C7ACAD3A9BC2}" type="pres">
      <dgm:prSet presAssocID="{859C90AF-2F21-4B84-A731-D5FB1EDB1B55}" presName="sibTrans" presStyleCnt="0"/>
      <dgm:spPr/>
    </dgm:pt>
    <dgm:pt modelId="{CD7A228C-18CE-432E-B03A-B870A1ABAB38}" type="pres">
      <dgm:prSet presAssocID="{76E6CE53-929A-4CAC-A88E-7F6BB8143CD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EC586-A652-4FAE-805A-25977CA72D9D}" type="pres">
      <dgm:prSet presAssocID="{B08FCD8A-0489-4F43-BACC-098387F146B3}" presName="sibTrans" presStyleCnt="0"/>
      <dgm:spPr/>
    </dgm:pt>
    <dgm:pt modelId="{5AEAF4D4-62C0-4569-90C5-BA10DAECD7CE}" type="pres">
      <dgm:prSet presAssocID="{E512F7F5-39A9-4B52-970D-D96DE835F5E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FE050C-B496-411B-AC8F-82A14F40BC5D}" type="pres">
      <dgm:prSet presAssocID="{DA65C1D5-DEBF-4BC9-A668-A5B41F78A375}" presName="sibTrans" presStyleCnt="0"/>
      <dgm:spPr/>
    </dgm:pt>
    <dgm:pt modelId="{60360461-960A-432E-8EFC-A8FF37DDBDF5}" type="pres">
      <dgm:prSet presAssocID="{70859144-605C-4E6F-AD45-3E3E52374DF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558F75-C447-4644-BDDB-C34830AA8883}" type="presOf" srcId="{511FB256-E093-415D-956C-33F551E9E985}" destId="{066E1468-C318-47B8-A427-6A9251445CAD}" srcOrd="0" destOrd="1" presId="urn:microsoft.com/office/officeart/2005/8/layout/default"/>
    <dgm:cxn modelId="{E9DD6896-6C34-40D3-B94B-DD0C83E9A316}" srcId="{76E6CE53-929A-4CAC-A88E-7F6BB8143CDA}" destId="{F4240808-5F88-47B7-97C2-A1C6A19DC962}" srcOrd="0" destOrd="0" parTransId="{3ECA1F0D-8447-40E6-8134-9179FC6F168B}" sibTransId="{FEF346BE-79A6-4426-ABAC-F2AE18DFA9CC}"/>
    <dgm:cxn modelId="{0F0D273D-C582-437B-B657-EF6043FA4F21}" type="presOf" srcId="{81693834-7EFB-4B1D-A6CC-853D9C8CCDC1}" destId="{5AEAF4D4-62C0-4569-90C5-BA10DAECD7CE}" srcOrd="0" destOrd="2" presId="urn:microsoft.com/office/officeart/2005/8/layout/default"/>
    <dgm:cxn modelId="{C3B37E3C-F846-4C9E-B721-0FE275C96390}" type="presOf" srcId="{64F38780-3639-40C6-BED4-A411BA0A31C7}" destId="{BC5EA475-B354-4678-9635-29C39EAF8FB6}" srcOrd="0" destOrd="0" presId="urn:microsoft.com/office/officeart/2005/8/layout/default"/>
    <dgm:cxn modelId="{1186141E-CAD4-4ADD-83E9-2628F7054C80}" type="presOf" srcId="{70859144-605C-4E6F-AD45-3E3E52374DF9}" destId="{60360461-960A-432E-8EFC-A8FF37DDBDF5}" srcOrd="0" destOrd="0" presId="urn:microsoft.com/office/officeart/2005/8/layout/default"/>
    <dgm:cxn modelId="{A5F356D0-F45E-42B9-8945-8C302CCC527A}" srcId="{76E6CE53-929A-4CAC-A88E-7F6BB8143CDA}" destId="{573E0C85-E147-4C06-BA23-E2C4E4C46FD0}" srcOrd="1" destOrd="0" parTransId="{1BDC1D0D-5F80-4C98-9EB4-FC448CD96056}" sibTransId="{1C2438CA-EF0F-4CA1-88D6-24123AD2FE10}"/>
    <dgm:cxn modelId="{73ECC4F3-5317-4547-B2E5-342684A8494B}" srcId="{76E6CE53-929A-4CAC-A88E-7F6BB8143CDA}" destId="{83CEC215-9565-4C92-869C-EFAE988B9921}" srcOrd="2" destOrd="0" parTransId="{5765648E-FB45-4A8C-A71A-DA697111FAC6}" sibTransId="{49E2A17E-837C-44EC-844D-A7FDD75DD9D1}"/>
    <dgm:cxn modelId="{0C44D977-E37A-49DF-A3D2-3FE522926821}" type="presOf" srcId="{943708B0-F38E-4EEC-8F6E-5FB209FEB5CA}" destId="{66715596-57C0-40CD-91F6-7A2367461035}" srcOrd="0" destOrd="2" presId="urn:microsoft.com/office/officeart/2005/8/layout/default"/>
    <dgm:cxn modelId="{A2853016-F884-42E6-B2A0-B8075412F5E5}" type="presOf" srcId="{B032935B-9407-4237-86ED-AE4698B4D4B5}" destId="{066E1468-C318-47B8-A427-6A9251445CAD}" srcOrd="0" destOrd="0" presId="urn:microsoft.com/office/officeart/2005/8/layout/default"/>
    <dgm:cxn modelId="{219375B4-B310-4DD0-870B-2B4159F14FFA}" srcId="{2D045A3D-DFA3-4EB2-A75F-04538BEF2653}" destId="{943708B0-F38E-4EEC-8F6E-5FB209FEB5CA}" srcOrd="1" destOrd="0" parTransId="{B8624BE3-A21D-48DB-BBC5-B334D0FF1A3E}" sibTransId="{30A6F736-B2CD-4C2E-B161-9A1FD2026127}"/>
    <dgm:cxn modelId="{CA1A455B-0E69-4DF6-9773-E6726BD02532}" srcId="{64F38780-3639-40C6-BED4-A411BA0A31C7}" destId="{70859144-605C-4E6F-AD45-3E3E52374DF9}" srcOrd="4" destOrd="0" parTransId="{36F61C42-DE71-4DDB-B2F7-8F719C9BC30E}" sibTransId="{BBE6C020-C84D-442E-98D9-C3F6B4A43961}"/>
    <dgm:cxn modelId="{4BCF0904-266D-41D4-BA31-543359B6FEFE}" type="presOf" srcId="{4B68BBA7-D322-4BB5-85DA-4A63802D98D7}" destId="{66715596-57C0-40CD-91F6-7A2367461035}" srcOrd="0" destOrd="1" presId="urn:microsoft.com/office/officeart/2005/8/layout/default"/>
    <dgm:cxn modelId="{313FA147-C82D-415B-B269-606328BE56EA}" srcId="{64F38780-3639-40C6-BED4-A411BA0A31C7}" destId="{E512F7F5-39A9-4B52-970D-D96DE835F5E3}" srcOrd="3" destOrd="0" parTransId="{E4615F40-7912-4252-B1AA-58400C0128FF}" sibTransId="{DA65C1D5-DEBF-4BC9-A668-A5B41F78A375}"/>
    <dgm:cxn modelId="{A8D3E414-0F38-475A-A97A-1274445EED6D}" srcId="{64F38780-3639-40C6-BED4-A411BA0A31C7}" destId="{2D045A3D-DFA3-4EB2-A75F-04538BEF2653}" srcOrd="1" destOrd="0" parTransId="{9CA22615-EAF0-40C3-8E68-C27E9A025800}" sibTransId="{859C90AF-2F21-4B84-A731-D5FB1EDB1B55}"/>
    <dgm:cxn modelId="{0E1A88E3-C085-43B4-B4D4-1553C02C4C5C}" srcId="{2D045A3D-DFA3-4EB2-A75F-04538BEF2653}" destId="{4B68BBA7-D322-4BB5-85DA-4A63802D98D7}" srcOrd="0" destOrd="0" parTransId="{37141B92-5851-48C9-9CC2-8334F987CD8A}" sibTransId="{CB47F083-D951-4D86-9ACE-8DD40C8537A2}"/>
    <dgm:cxn modelId="{91B3A8FD-67C9-4384-8292-56BF29AAF4E8}" type="presOf" srcId="{2D045A3D-DFA3-4EB2-A75F-04538BEF2653}" destId="{66715596-57C0-40CD-91F6-7A2367461035}" srcOrd="0" destOrd="0" presId="urn:microsoft.com/office/officeart/2005/8/layout/default"/>
    <dgm:cxn modelId="{F40BDDE3-8868-48C3-B407-1C6FEFC7E38E}" type="presOf" srcId="{F4240808-5F88-47B7-97C2-A1C6A19DC962}" destId="{CD7A228C-18CE-432E-B03A-B870A1ABAB38}" srcOrd="0" destOrd="1" presId="urn:microsoft.com/office/officeart/2005/8/layout/default"/>
    <dgm:cxn modelId="{5C23531E-6A06-4633-8B0F-A760DE0C7F1E}" type="presOf" srcId="{83CEC215-9565-4C92-869C-EFAE988B9921}" destId="{CD7A228C-18CE-432E-B03A-B870A1ABAB38}" srcOrd="0" destOrd="3" presId="urn:microsoft.com/office/officeart/2005/8/layout/default"/>
    <dgm:cxn modelId="{979564CA-2B0E-44BD-B897-5769C222B283}" type="presOf" srcId="{76E6CE53-929A-4CAC-A88E-7F6BB8143CDA}" destId="{CD7A228C-18CE-432E-B03A-B870A1ABAB38}" srcOrd="0" destOrd="0" presId="urn:microsoft.com/office/officeart/2005/8/layout/default"/>
    <dgm:cxn modelId="{3A01AF1F-F2FA-45B6-9D2E-E7CEFFBBC81B}" srcId="{64F38780-3639-40C6-BED4-A411BA0A31C7}" destId="{76E6CE53-929A-4CAC-A88E-7F6BB8143CDA}" srcOrd="2" destOrd="0" parTransId="{60B824AB-131D-418D-B441-8BC1223E8816}" sibTransId="{B08FCD8A-0489-4F43-BACC-098387F146B3}"/>
    <dgm:cxn modelId="{D606E173-07B4-4B98-9045-62B979B1F787}" srcId="{E512F7F5-39A9-4B52-970D-D96DE835F5E3}" destId="{81693834-7EFB-4B1D-A6CC-853D9C8CCDC1}" srcOrd="1" destOrd="0" parTransId="{3DAECE45-4924-4D6D-9890-C91058B2A11B}" sibTransId="{B8B24AFD-6BFF-4564-BBA8-653414901A96}"/>
    <dgm:cxn modelId="{65134D6B-2FEF-4018-858A-CCF0E098A8F6}" srcId="{E512F7F5-39A9-4B52-970D-D96DE835F5E3}" destId="{04DFAA60-2769-481B-A0A6-D267DF36D002}" srcOrd="0" destOrd="0" parTransId="{1EA2568E-B45F-43B7-95B2-A40AB1E7CC9B}" sibTransId="{0D4B10A2-EBE6-4AD9-9FF8-BC9865663630}"/>
    <dgm:cxn modelId="{05359D75-6823-4E57-87A0-39D447552FCF}" type="presOf" srcId="{9F024DC6-859A-46A1-ACEC-D51EE97B92B1}" destId="{066E1468-C318-47B8-A427-6A9251445CAD}" srcOrd="0" destOrd="2" presId="urn:microsoft.com/office/officeart/2005/8/layout/default"/>
    <dgm:cxn modelId="{7496C72F-DB0B-40C2-8A74-7CBEFCA4BB34}" srcId="{B032935B-9407-4237-86ED-AE4698B4D4B5}" destId="{9F024DC6-859A-46A1-ACEC-D51EE97B92B1}" srcOrd="1" destOrd="0" parTransId="{4FF3E91B-26DC-4036-A0CD-76DD47742856}" sibTransId="{EC63EABD-667C-4871-B62F-36BEAED1F580}"/>
    <dgm:cxn modelId="{1276215A-0BC5-4BE8-864B-4DD985FD393D}" type="presOf" srcId="{E512F7F5-39A9-4B52-970D-D96DE835F5E3}" destId="{5AEAF4D4-62C0-4569-90C5-BA10DAECD7CE}" srcOrd="0" destOrd="0" presId="urn:microsoft.com/office/officeart/2005/8/layout/default"/>
    <dgm:cxn modelId="{E0AA49B9-9433-417B-89C9-F6BEAC6E57C3}" srcId="{64F38780-3639-40C6-BED4-A411BA0A31C7}" destId="{B032935B-9407-4237-86ED-AE4698B4D4B5}" srcOrd="0" destOrd="0" parTransId="{1D8C0B97-5919-4C3F-B5A6-72989011FAF5}" sibTransId="{5071762F-2BF9-4E5E-A454-8A5F1E140CAF}"/>
    <dgm:cxn modelId="{E694B430-F9E9-44E0-852A-28750F39B9A5}" type="presOf" srcId="{573E0C85-E147-4C06-BA23-E2C4E4C46FD0}" destId="{CD7A228C-18CE-432E-B03A-B870A1ABAB38}" srcOrd="0" destOrd="2" presId="urn:microsoft.com/office/officeart/2005/8/layout/default"/>
    <dgm:cxn modelId="{49F9EBE9-812E-44C9-A8D5-FC2614EA8F21}" srcId="{B032935B-9407-4237-86ED-AE4698B4D4B5}" destId="{511FB256-E093-415D-956C-33F551E9E985}" srcOrd="0" destOrd="0" parTransId="{A80C0032-6DBB-43D4-9817-7750E73C3EBA}" sibTransId="{9F7A0493-8D51-4D82-85F9-BC688B0C114E}"/>
    <dgm:cxn modelId="{93848317-3EE5-47B4-A326-7E62036EEBE3}" type="presOf" srcId="{04DFAA60-2769-481B-A0A6-D267DF36D002}" destId="{5AEAF4D4-62C0-4569-90C5-BA10DAECD7CE}" srcOrd="0" destOrd="1" presId="urn:microsoft.com/office/officeart/2005/8/layout/default"/>
    <dgm:cxn modelId="{B532535A-AE09-4214-83B9-16322D506E69}" type="presParOf" srcId="{BC5EA475-B354-4678-9635-29C39EAF8FB6}" destId="{066E1468-C318-47B8-A427-6A9251445CAD}" srcOrd="0" destOrd="0" presId="urn:microsoft.com/office/officeart/2005/8/layout/default"/>
    <dgm:cxn modelId="{396ECBAE-033B-419A-8646-3855ACE744BD}" type="presParOf" srcId="{BC5EA475-B354-4678-9635-29C39EAF8FB6}" destId="{3CAC8854-2D9F-4884-873C-DDE37D294A9C}" srcOrd="1" destOrd="0" presId="urn:microsoft.com/office/officeart/2005/8/layout/default"/>
    <dgm:cxn modelId="{9CFF9C20-27D5-46C7-9808-CC2A93648724}" type="presParOf" srcId="{BC5EA475-B354-4678-9635-29C39EAF8FB6}" destId="{66715596-57C0-40CD-91F6-7A2367461035}" srcOrd="2" destOrd="0" presId="urn:microsoft.com/office/officeart/2005/8/layout/default"/>
    <dgm:cxn modelId="{AC0262EC-F0B7-4724-9ECC-6293C29EE967}" type="presParOf" srcId="{BC5EA475-B354-4678-9635-29C39EAF8FB6}" destId="{C81B7983-85CB-43B5-A2B7-C7ACAD3A9BC2}" srcOrd="3" destOrd="0" presId="urn:microsoft.com/office/officeart/2005/8/layout/default"/>
    <dgm:cxn modelId="{E37D8738-1B40-414E-A885-8318FF6E089C}" type="presParOf" srcId="{BC5EA475-B354-4678-9635-29C39EAF8FB6}" destId="{CD7A228C-18CE-432E-B03A-B870A1ABAB38}" srcOrd="4" destOrd="0" presId="urn:microsoft.com/office/officeart/2005/8/layout/default"/>
    <dgm:cxn modelId="{DB4B11F7-58EF-4C63-AA91-8A7E2779B21D}" type="presParOf" srcId="{BC5EA475-B354-4678-9635-29C39EAF8FB6}" destId="{4AEEC586-A652-4FAE-805A-25977CA72D9D}" srcOrd="5" destOrd="0" presId="urn:microsoft.com/office/officeart/2005/8/layout/default"/>
    <dgm:cxn modelId="{EF27CA0D-F56A-4DF2-8B3B-DFE99CBBFBB4}" type="presParOf" srcId="{BC5EA475-B354-4678-9635-29C39EAF8FB6}" destId="{5AEAF4D4-62C0-4569-90C5-BA10DAECD7CE}" srcOrd="6" destOrd="0" presId="urn:microsoft.com/office/officeart/2005/8/layout/default"/>
    <dgm:cxn modelId="{3CD227F8-435D-4D49-9E59-CABAA090B40E}" type="presParOf" srcId="{BC5EA475-B354-4678-9635-29C39EAF8FB6}" destId="{94FE050C-B496-411B-AC8F-82A14F40BC5D}" srcOrd="7" destOrd="0" presId="urn:microsoft.com/office/officeart/2005/8/layout/default"/>
    <dgm:cxn modelId="{8B514510-A84C-4901-AFED-CC7D94DD2B71}" type="presParOf" srcId="{BC5EA475-B354-4678-9635-29C39EAF8FB6}" destId="{60360461-960A-432E-8EFC-A8FF37DDBDF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FCD8C6-B9EF-B546-BAFC-A20B5273EC5F}" type="doc">
      <dgm:prSet loTypeId="urn:microsoft.com/office/officeart/2005/8/layout/default" loCatId="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DBE7481F-ABA1-5A46-A3E8-6C822A6C82D3}">
      <dgm:prSet custT="1"/>
      <dgm:spPr/>
      <dgm:t>
        <a:bodyPr/>
        <a:lstStyle/>
        <a:p>
          <a:pPr rtl="0"/>
          <a:endParaRPr lang="pl-PL" sz="1600" dirty="0"/>
        </a:p>
      </dgm:t>
    </dgm:pt>
    <dgm:pt modelId="{367E9FFA-3474-F247-A52A-B7463111B3FC}" type="parTrans" cxnId="{31F76894-1CC2-204F-85C0-C79C65A30AAC}">
      <dgm:prSet/>
      <dgm:spPr/>
      <dgm:t>
        <a:bodyPr/>
        <a:lstStyle/>
        <a:p>
          <a:endParaRPr lang="ru-RU"/>
        </a:p>
      </dgm:t>
    </dgm:pt>
    <dgm:pt modelId="{3B838B22-C4BA-A04D-BCEB-96592BBEFF7D}" type="sibTrans" cxnId="{31F76894-1CC2-204F-85C0-C79C65A30AAC}">
      <dgm:prSet/>
      <dgm:spPr/>
      <dgm:t>
        <a:bodyPr/>
        <a:lstStyle/>
        <a:p>
          <a:endParaRPr lang="ru-RU"/>
        </a:p>
      </dgm:t>
    </dgm:pt>
    <dgm:pt modelId="{081678D0-4075-7D4C-A0B9-03990D819A25}">
      <dgm:prSet custT="1"/>
      <dgm:spPr/>
      <dgm:t>
        <a:bodyPr/>
        <a:lstStyle/>
        <a:p>
          <a:pPr rtl="0"/>
          <a:r>
            <a:rPr lang="pl-PL" sz="1600" dirty="0" smtClean="0"/>
            <a:t>W dwóch językach równolegle</a:t>
          </a:r>
          <a:endParaRPr lang="pl-PL" sz="1600" dirty="0"/>
        </a:p>
      </dgm:t>
    </dgm:pt>
    <dgm:pt modelId="{FD0E2796-F3A5-EB42-A4C7-62D29756E729}" type="parTrans" cxnId="{568F9DCD-8CED-F744-8DD1-335D808A250A}">
      <dgm:prSet/>
      <dgm:spPr/>
      <dgm:t>
        <a:bodyPr/>
        <a:lstStyle/>
        <a:p>
          <a:endParaRPr lang="ru-RU"/>
        </a:p>
      </dgm:t>
    </dgm:pt>
    <dgm:pt modelId="{467DAEE6-34A0-3044-B1F9-5452E6C2753E}" type="sibTrans" cxnId="{568F9DCD-8CED-F744-8DD1-335D808A250A}">
      <dgm:prSet/>
      <dgm:spPr/>
      <dgm:t>
        <a:bodyPr/>
        <a:lstStyle/>
        <a:p>
          <a:endParaRPr lang="ru-RU"/>
        </a:p>
      </dgm:t>
    </dgm:pt>
    <dgm:pt modelId="{FF84E09C-14E3-7C44-A479-061B8AF133F6}">
      <dgm:prSet custT="1"/>
      <dgm:spPr/>
      <dgm:t>
        <a:bodyPr/>
        <a:lstStyle/>
        <a:p>
          <a:pPr rtl="0"/>
          <a:r>
            <a:rPr lang="pl-PL" sz="1600" dirty="0" smtClean="0"/>
            <a:t>Słowo wstępne obu przewodniczących narodowych konferencji rektorów Polski i Ukrainy</a:t>
          </a:r>
          <a:endParaRPr lang="pl-PL" sz="1600" dirty="0"/>
        </a:p>
      </dgm:t>
    </dgm:pt>
    <dgm:pt modelId="{1899E181-11F5-4048-B68E-14C44A988322}" type="parTrans" cxnId="{7C832725-E2B7-F349-9FD6-EB1633CB4C82}">
      <dgm:prSet/>
      <dgm:spPr/>
      <dgm:t>
        <a:bodyPr/>
        <a:lstStyle/>
        <a:p>
          <a:endParaRPr lang="ru-RU"/>
        </a:p>
      </dgm:t>
    </dgm:pt>
    <dgm:pt modelId="{D7731345-D8E3-3F4F-8ADE-EFADB4C4A96E}" type="sibTrans" cxnId="{7C832725-E2B7-F349-9FD6-EB1633CB4C82}">
      <dgm:prSet/>
      <dgm:spPr/>
      <dgm:t>
        <a:bodyPr/>
        <a:lstStyle/>
        <a:p>
          <a:endParaRPr lang="ru-RU"/>
        </a:p>
      </dgm:t>
    </dgm:pt>
    <dgm:pt modelId="{57409C14-7475-2D4B-8834-BCCB1E9ED635}">
      <dgm:prSet custT="1"/>
      <dgm:spPr/>
      <dgm:t>
        <a:bodyPr/>
        <a:lstStyle/>
        <a:p>
          <a:pPr rtl="0"/>
          <a:r>
            <a:rPr lang="pl-PL" sz="1600" dirty="0" smtClean="0"/>
            <a:t>Opiniodawcy – honorowi przewodniczący narodowych konferencji rektorów, poprzednicy, Sygnatariusze Umowy Trójstronnej i Aneksu nr 1</a:t>
          </a:r>
          <a:endParaRPr lang="pl-PL" sz="1600" dirty="0"/>
        </a:p>
      </dgm:t>
    </dgm:pt>
    <dgm:pt modelId="{643037F7-936A-6D42-8102-D05F2E9DF3D3}" type="parTrans" cxnId="{5EB20C5D-F24E-FC46-9EE9-8EA4FECCBEB4}">
      <dgm:prSet/>
      <dgm:spPr/>
      <dgm:t>
        <a:bodyPr/>
        <a:lstStyle/>
        <a:p>
          <a:endParaRPr lang="ru-RU"/>
        </a:p>
      </dgm:t>
    </dgm:pt>
    <dgm:pt modelId="{E940F1C5-7858-3246-AA5B-80A585E36772}" type="sibTrans" cxnId="{5EB20C5D-F24E-FC46-9EE9-8EA4FECCBEB4}">
      <dgm:prSet/>
      <dgm:spPr/>
      <dgm:t>
        <a:bodyPr/>
        <a:lstStyle/>
        <a:p>
          <a:endParaRPr lang="ru-RU"/>
        </a:p>
      </dgm:t>
    </dgm:pt>
    <dgm:pt modelId="{3497AB12-5EA4-894B-8E33-CF5889F35A62}">
      <dgm:prSet custT="1"/>
      <dgm:spPr/>
      <dgm:t>
        <a:bodyPr/>
        <a:lstStyle/>
        <a:p>
          <a:pPr rtl="0"/>
          <a:r>
            <a:rPr lang="pl-PL" sz="1600" dirty="0" smtClean="0"/>
            <a:t>Geneza i formuła projektu</a:t>
          </a:r>
          <a:endParaRPr lang="pl-PL" sz="1600" dirty="0"/>
        </a:p>
      </dgm:t>
    </dgm:pt>
    <dgm:pt modelId="{2BD0EBC0-BFE7-CE40-ACB0-F83BDE3AB30A}" type="parTrans" cxnId="{8FC8CECA-5569-A049-9F99-BA87FA608EB7}">
      <dgm:prSet/>
      <dgm:spPr/>
      <dgm:t>
        <a:bodyPr/>
        <a:lstStyle/>
        <a:p>
          <a:endParaRPr lang="ru-RU"/>
        </a:p>
      </dgm:t>
    </dgm:pt>
    <dgm:pt modelId="{67CBAAE3-2377-8142-BA2F-3429EBE61ED2}" type="sibTrans" cxnId="{8FC8CECA-5569-A049-9F99-BA87FA608EB7}">
      <dgm:prSet/>
      <dgm:spPr/>
      <dgm:t>
        <a:bodyPr/>
        <a:lstStyle/>
        <a:p>
          <a:endParaRPr lang="ru-RU"/>
        </a:p>
      </dgm:t>
    </dgm:pt>
    <dgm:pt modelId="{C5391EC4-1D6F-F54D-A05B-6A8CB2E8F7C9}">
      <dgm:prSet custT="1"/>
      <dgm:spPr/>
      <dgm:t>
        <a:bodyPr/>
        <a:lstStyle/>
        <a:p>
          <a:pPr rtl="0"/>
          <a:r>
            <a:rPr lang="pl-PL" sz="1600" dirty="0" smtClean="0"/>
            <a:t>Słowo wstępne Ministra Edukacji i Nauki</a:t>
          </a:r>
          <a:endParaRPr lang="pl-PL" sz="1600" dirty="0"/>
        </a:p>
      </dgm:t>
    </dgm:pt>
    <dgm:pt modelId="{D3F40A0A-1CB6-DA4E-A338-9D8C53B933A0}" type="parTrans" cxnId="{F1776580-9BF3-F745-83DD-F7A43F9E2AC9}">
      <dgm:prSet/>
      <dgm:spPr/>
      <dgm:t>
        <a:bodyPr/>
        <a:lstStyle/>
        <a:p>
          <a:endParaRPr lang="ru-RU"/>
        </a:p>
      </dgm:t>
    </dgm:pt>
    <dgm:pt modelId="{05D2A9F4-A12C-214A-90B1-BB091DFAA37C}" type="sibTrans" cxnId="{F1776580-9BF3-F745-83DD-F7A43F9E2AC9}">
      <dgm:prSet/>
      <dgm:spPr/>
      <dgm:t>
        <a:bodyPr/>
        <a:lstStyle/>
        <a:p>
          <a:endParaRPr lang="ru-RU"/>
        </a:p>
      </dgm:t>
    </dgm:pt>
    <dgm:pt modelId="{29CE8239-00EA-1B42-83E1-7886F8D9C47B}">
      <dgm:prSet custT="1"/>
      <dgm:spPr/>
      <dgm:t>
        <a:bodyPr/>
        <a:lstStyle/>
        <a:p>
          <a:pPr rtl="0"/>
          <a:r>
            <a:rPr lang="pl-PL" sz="1600" dirty="0" smtClean="0"/>
            <a:t>Wyniki badań</a:t>
          </a:r>
          <a:endParaRPr lang="pl-PL" sz="1600" dirty="0"/>
        </a:p>
      </dgm:t>
    </dgm:pt>
    <dgm:pt modelId="{B6B8442B-E403-E641-9EF4-656414937E9B}" type="parTrans" cxnId="{1086E024-7246-DC4E-92DD-BB4040F9953D}">
      <dgm:prSet/>
      <dgm:spPr/>
      <dgm:t>
        <a:bodyPr/>
        <a:lstStyle/>
        <a:p>
          <a:endParaRPr lang="ru-RU"/>
        </a:p>
      </dgm:t>
    </dgm:pt>
    <dgm:pt modelId="{EA462840-7765-374F-91BF-68F77AEA8A29}" type="sibTrans" cxnId="{1086E024-7246-DC4E-92DD-BB4040F9953D}">
      <dgm:prSet/>
      <dgm:spPr/>
      <dgm:t>
        <a:bodyPr/>
        <a:lstStyle/>
        <a:p>
          <a:endParaRPr lang="ru-RU"/>
        </a:p>
      </dgm:t>
    </dgm:pt>
    <dgm:pt modelId="{2EE48CB3-AEAE-CA4F-8C11-650E0E479F5B}">
      <dgm:prSet custT="1"/>
      <dgm:spPr/>
      <dgm:t>
        <a:bodyPr/>
        <a:lstStyle/>
        <a:p>
          <a:pPr rtl="0"/>
          <a:r>
            <a:rPr lang="pl-PL" sz="1600" dirty="0" smtClean="0"/>
            <a:t>Narzędzia metodologiczne</a:t>
          </a:r>
          <a:endParaRPr lang="pl-PL" sz="1600" dirty="0"/>
        </a:p>
      </dgm:t>
    </dgm:pt>
    <dgm:pt modelId="{82C38F6D-921D-6B45-B8AB-14C3B8902073}" type="parTrans" cxnId="{9493931E-31F2-0347-8DE1-0F40F05E3F45}">
      <dgm:prSet/>
      <dgm:spPr/>
      <dgm:t>
        <a:bodyPr/>
        <a:lstStyle/>
        <a:p>
          <a:endParaRPr lang="ru-RU"/>
        </a:p>
      </dgm:t>
    </dgm:pt>
    <dgm:pt modelId="{001C9D6F-CCBB-FB4E-BFC3-37A171CE0A89}" type="sibTrans" cxnId="{9493931E-31F2-0347-8DE1-0F40F05E3F45}">
      <dgm:prSet/>
      <dgm:spPr/>
      <dgm:t>
        <a:bodyPr/>
        <a:lstStyle/>
        <a:p>
          <a:endParaRPr lang="ru-RU"/>
        </a:p>
      </dgm:t>
    </dgm:pt>
    <dgm:pt modelId="{DA35ECE0-58C9-1C4B-A120-8F4ADEA0A845}">
      <dgm:prSet custT="1"/>
      <dgm:spPr/>
      <dgm:t>
        <a:bodyPr/>
        <a:lstStyle/>
        <a:p>
          <a:pPr rtl="0"/>
          <a:r>
            <a:rPr lang="pl-PL" sz="1600" dirty="0" smtClean="0"/>
            <a:t>Lista osób oraz instytucji uczestniczących</a:t>
          </a:r>
          <a:endParaRPr lang="pl-PL" sz="1600" dirty="0"/>
        </a:p>
      </dgm:t>
    </dgm:pt>
    <dgm:pt modelId="{08F9C502-732F-2248-8167-6D9BCBBC009B}" type="parTrans" cxnId="{25C7A1EB-A94B-484F-B86D-3B70FA6AF5E3}">
      <dgm:prSet/>
      <dgm:spPr/>
      <dgm:t>
        <a:bodyPr/>
        <a:lstStyle/>
        <a:p>
          <a:endParaRPr lang="ru-RU"/>
        </a:p>
      </dgm:t>
    </dgm:pt>
    <dgm:pt modelId="{A831AA8A-5D4B-C148-8D88-EEBDD5D5F60B}" type="sibTrans" cxnId="{25C7A1EB-A94B-484F-B86D-3B70FA6AF5E3}">
      <dgm:prSet/>
      <dgm:spPr/>
      <dgm:t>
        <a:bodyPr/>
        <a:lstStyle/>
        <a:p>
          <a:endParaRPr lang="ru-RU"/>
        </a:p>
      </dgm:t>
    </dgm:pt>
    <dgm:pt modelId="{7591FAC9-7ECF-AF4A-9EC5-616F5A671D01}">
      <dgm:prSet custT="1"/>
      <dgm:spPr/>
      <dgm:t>
        <a:bodyPr/>
        <a:lstStyle/>
        <a:p>
          <a:pPr rtl="0"/>
          <a:r>
            <a:rPr lang="pl-PL" sz="1600" dirty="0" smtClean="0"/>
            <a:t>Wnioski i rekomendacje – treść Stanowisk Wspólnych</a:t>
          </a:r>
          <a:endParaRPr lang="pl-PL" sz="1600" dirty="0"/>
        </a:p>
      </dgm:t>
    </dgm:pt>
    <dgm:pt modelId="{F4AC0E18-8512-AD4A-8033-6EFEA9E0AC2A}" type="parTrans" cxnId="{AC64E640-5520-994F-99D1-0CE41A091AB4}">
      <dgm:prSet/>
      <dgm:spPr/>
      <dgm:t>
        <a:bodyPr/>
        <a:lstStyle/>
        <a:p>
          <a:endParaRPr lang="ru-RU"/>
        </a:p>
      </dgm:t>
    </dgm:pt>
    <dgm:pt modelId="{EEFAE0BE-1BCE-3E40-BD98-4145D09BE68C}" type="sibTrans" cxnId="{AC64E640-5520-994F-99D1-0CE41A091AB4}">
      <dgm:prSet/>
      <dgm:spPr/>
      <dgm:t>
        <a:bodyPr/>
        <a:lstStyle/>
        <a:p>
          <a:endParaRPr lang="ru-RU"/>
        </a:p>
      </dgm:t>
    </dgm:pt>
    <dgm:pt modelId="{71F07354-8601-AD45-BDD1-36B244AC8B72}">
      <dgm:prSet/>
      <dgm:spPr/>
      <dgm:t>
        <a:bodyPr/>
        <a:lstStyle/>
        <a:p>
          <a:pPr rtl="0"/>
          <a:endParaRPr lang="pl-PL" dirty="0"/>
        </a:p>
      </dgm:t>
    </dgm:pt>
    <dgm:pt modelId="{F6968842-789B-B745-B0DA-5659109103D2}" type="parTrans" cxnId="{6D4894CF-B1D3-B74B-8BDB-DA2323DE28AA}">
      <dgm:prSet/>
      <dgm:spPr/>
      <dgm:t>
        <a:bodyPr/>
        <a:lstStyle/>
        <a:p>
          <a:endParaRPr lang="ru-RU"/>
        </a:p>
      </dgm:t>
    </dgm:pt>
    <dgm:pt modelId="{D8D381A7-66E5-6841-BAA9-701855CCB2A4}" type="sibTrans" cxnId="{6D4894CF-B1D3-B74B-8BDB-DA2323DE28AA}">
      <dgm:prSet/>
      <dgm:spPr/>
      <dgm:t>
        <a:bodyPr/>
        <a:lstStyle/>
        <a:p>
          <a:endParaRPr lang="ru-RU"/>
        </a:p>
      </dgm:t>
    </dgm:pt>
    <dgm:pt modelId="{7699E3B4-33A3-E349-9A76-973160630047}">
      <dgm:prSet/>
      <dgm:spPr/>
      <dgm:t>
        <a:bodyPr/>
        <a:lstStyle/>
        <a:p>
          <a:pPr rtl="0"/>
          <a:r>
            <a:rPr lang="uk-UA" dirty="0" smtClean="0"/>
            <a:t>Видання двома мовами</a:t>
          </a:r>
          <a:endParaRPr lang="pl-PL" dirty="0"/>
        </a:p>
      </dgm:t>
    </dgm:pt>
    <dgm:pt modelId="{7CED2F5D-13A6-B84B-8F47-0639DCA2DE02}" type="parTrans" cxnId="{AC9C7528-A824-0D41-AD52-188627F13FF8}">
      <dgm:prSet/>
      <dgm:spPr/>
      <dgm:t>
        <a:bodyPr/>
        <a:lstStyle/>
        <a:p>
          <a:endParaRPr lang="ru-RU"/>
        </a:p>
      </dgm:t>
    </dgm:pt>
    <dgm:pt modelId="{DE4C2989-8682-BD4D-811E-13D74525C64D}" type="sibTrans" cxnId="{AC9C7528-A824-0D41-AD52-188627F13FF8}">
      <dgm:prSet/>
      <dgm:spPr/>
      <dgm:t>
        <a:bodyPr/>
        <a:lstStyle/>
        <a:p>
          <a:endParaRPr lang="ru-RU"/>
        </a:p>
      </dgm:t>
    </dgm:pt>
    <dgm:pt modelId="{B0A6314C-1B42-AF48-92F2-1A2993BE605F}">
      <dgm:prSet/>
      <dgm:spPr/>
      <dgm:t>
        <a:bodyPr/>
        <a:lstStyle/>
        <a:p>
          <a:pPr rtl="0"/>
          <a:r>
            <a:rPr lang="uk-UA" dirty="0" smtClean="0"/>
            <a:t> Передмова Міністра освіти і науки Польщі</a:t>
          </a:r>
          <a:endParaRPr lang="pl-PL" dirty="0"/>
        </a:p>
      </dgm:t>
    </dgm:pt>
    <dgm:pt modelId="{E8059585-B8AE-334E-A0C3-D18C8F542609}" type="parTrans" cxnId="{3FAC8EC3-EAA9-914B-A0D7-B5BE048AB78A}">
      <dgm:prSet/>
      <dgm:spPr/>
      <dgm:t>
        <a:bodyPr/>
        <a:lstStyle/>
        <a:p>
          <a:endParaRPr lang="ru-RU"/>
        </a:p>
      </dgm:t>
    </dgm:pt>
    <dgm:pt modelId="{96EEE3A1-0F93-1841-BF1A-A910A9F85912}" type="sibTrans" cxnId="{3FAC8EC3-EAA9-914B-A0D7-B5BE048AB78A}">
      <dgm:prSet/>
      <dgm:spPr/>
      <dgm:t>
        <a:bodyPr/>
        <a:lstStyle/>
        <a:p>
          <a:endParaRPr lang="ru-RU"/>
        </a:p>
      </dgm:t>
    </dgm:pt>
    <dgm:pt modelId="{00567107-E408-AC44-9363-95A5694EF683}">
      <dgm:prSet/>
      <dgm:spPr/>
      <dgm:t>
        <a:bodyPr/>
        <a:lstStyle/>
        <a:p>
          <a:pPr rtl="0"/>
          <a:r>
            <a:rPr lang="uk-UA" dirty="0" smtClean="0"/>
            <a:t>Вступне слово керівників національних конференцій ректорів</a:t>
          </a:r>
          <a:endParaRPr lang="pl-PL" dirty="0"/>
        </a:p>
      </dgm:t>
    </dgm:pt>
    <dgm:pt modelId="{D86479E4-1415-A944-BD2B-7FB0E0918074}" type="parTrans" cxnId="{7547A12B-D691-0F4A-A027-C92CF2F9966E}">
      <dgm:prSet/>
      <dgm:spPr/>
      <dgm:t>
        <a:bodyPr/>
        <a:lstStyle/>
        <a:p>
          <a:endParaRPr lang="ru-RU"/>
        </a:p>
      </dgm:t>
    </dgm:pt>
    <dgm:pt modelId="{8B400DC8-2711-FE4F-8F00-C446A72309C6}" type="sibTrans" cxnId="{7547A12B-D691-0F4A-A027-C92CF2F9966E}">
      <dgm:prSet/>
      <dgm:spPr/>
      <dgm:t>
        <a:bodyPr/>
        <a:lstStyle/>
        <a:p>
          <a:endParaRPr lang="ru-RU"/>
        </a:p>
      </dgm:t>
    </dgm:pt>
    <dgm:pt modelId="{8FF5F3D9-5502-7547-AAD5-EF5EF738FA7F}">
      <dgm:prSet/>
      <dgm:spPr/>
      <dgm:t>
        <a:bodyPr/>
        <a:lstStyle/>
        <a:p>
          <a:pPr rtl="0"/>
          <a:r>
            <a:rPr lang="uk-UA" dirty="0" smtClean="0"/>
            <a:t>Рецензія/відгуки – Почесні президенти, підписанти Тристоронньої Угоди</a:t>
          </a:r>
          <a:endParaRPr lang="pl-PL" dirty="0"/>
        </a:p>
      </dgm:t>
    </dgm:pt>
    <dgm:pt modelId="{316E33E3-0A7A-F24C-8BE4-4C4C6CF9BB9D}" type="parTrans" cxnId="{28E94B8D-062F-934C-8C98-775A713EC785}">
      <dgm:prSet/>
      <dgm:spPr/>
      <dgm:t>
        <a:bodyPr/>
        <a:lstStyle/>
        <a:p>
          <a:endParaRPr lang="ru-RU"/>
        </a:p>
      </dgm:t>
    </dgm:pt>
    <dgm:pt modelId="{D4C406E2-4FF5-664C-A802-BCEC737262E5}" type="sibTrans" cxnId="{28E94B8D-062F-934C-8C98-775A713EC785}">
      <dgm:prSet/>
      <dgm:spPr/>
      <dgm:t>
        <a:bodyPr/>
        <a:lstStyle/>
        <a:p>
          <a:endParaRPr lang="ru-RU"/>
        </a:p>
      </dgm:t>
    </dgm:pt>
    <dgm:pt modelId="{91D995DF-4D8B-6644-B0E6-39BD8159C5E9}">
      <dgm:prSet/>
      <dgm:spPr/>
      <dgm:t>
        <a:bodyPr/>
        <a:lstStyle/>
        <a:p>
          <a:pPr rtl="0"/>
          <a:r>
            <a:rPr lang="uk-UA" dirty="0" smtClean="0"/>
            <a:t>Генезис та засади Проєкту</a:t>
          </a:r>
          <a:endParaRPr lang="pl-PL" dirty="0"/>
        </a:p>
      </dgm:t>
    </dgm:pt>
    <dgm:pt modelId="{9323B845-98DD-8B46-9E71-E435D55BA260}" type="parTrans" cxnId="{9A0D9572-3BD8-FB4D-AE3A-489588D18449}">
      <dgm:prSet/>
      <dgm:spPr/>
      <dgm:t>
        <a:bodyPr/>
        <a:lstStyle/>
        <a:p>
          <a:endParaRPr lang="ru-RU"/>
        </a:p>
      </dgm:t>
    </dgm:pt>
    <dgm:pt modelId="{02425688-1419-A34C-ACC6-B2A2E8E113E2}" type="sibTrans" cxnId="{9A0D9572-3BD8-FB4D-AE3A-489588D18449}">
      <dgm:prSet/>
      <dgm:spPr/>
      <dgm:t>
        <a:bodyPr/>
        <a:lstStyle/>
        <a:p>
          <a:endParaRPr lang="ru-RU"/>
        </a:p>
      </dgm:t>
    </dgm:pt>
    <dgm:pt modelId="{342EDC26-158D-C442-9F3A-A83A5DF71716}">
      <dgm:prSet/>
      <dgm:spPr/>
      <dgm:t>
        <a:bodyPr/>
        <a:lstStyle/>
        <a:p>
          <a:pPr rtl="0"/>
          <a:r>
            <a:rPr lang="ru-RU" dirty="0" smtClean="0"/>
            <a:t>Р</a:t>
          </a:r>
          <a:r>
            <a:rPr lang="uk-UA" dirty="0" smtClean="0"/>
            <a:t>езультати усіх досліджень</a:t>
          </a:r>
          <a:endParaRPr lang="pl-PL" dirty="0"/>
        </a:p>
      </dgm:t>
    </dgm:pt>
    <dgm:pt modelId="{6C039B67-D5B8-DE45-934F-97C1419C11A1}" type="parTrans" cxnId="{47E7327B-4BB9-0B49-9ABA-37375E1D48B6}">
      <dgm:prSet/>
      <dgm:spPr/>
      <dgm:t>
        <a:bodyPr/>
        <a:lstStyle/>
        <a:p>
          <a:endParaRPr lang="ru-RU"/>
        </a:p>
      </dgm:t>
    </dgm:pt>
    <dgm:pt modelId="{0BC11D9E-FA19-0B40-8A21-080CB3A0689E}" type="sibTrans" cxnId="{47E7327B-4BB9-0B49-9ABA-37375E1D48B6}">
      <dgm:prSet/>
      <dgm:spPr/>
      <dgm:t>
        <a:bodyPr/>
        <a:lstStyle/>
        <a:p>
          <a:endParaRPr lang="ru-RU"/>
        </a:p>
      </dgm:t>
    </dgm:pt>
    <dgm:pt modelId="{D20F8DA7-CABE-0F40-AE50-708FA32C2B80}">
      <dgm:prSet/>
      <dgm:spPr/>
      <dgm:t>
        <a:bodyPr/>
        <a:lstStyle/>
        <a:p>
          <a:pPr rtl="0"/>
          <a:r>
            <a:rPr lang="uk-UA" dirty="0" smtClean="0"/>
            <a:t>Інструментарій досліджень</a:t>
          </a:r>
          <a:endParaRPr lang="pl-PL" dirty="0"/>
        </a:p>
      </dgm:t>
    </dgm:pt>
    <dgm:pt modelId="{8981EAC0-BD43-1B40-AE05-F3177964E863}" type="parTrans" cxnId="{044F06F0-B1AA-5349-8464-7D5176DD68F7}">
      <dgm:prSet/>
      <dgm:spPr/>
      <dgm:t>
        <a:bodyPr/>
        <a:lstStyle/>
        <a:p>
          <a:endParaRPr lang="ru-RU"/>
        </a:p>
      </dgm:t>
    </dgm:pt>
    <dgm:pt modelId="{CB0F847D-0A8D-4847-8BCE-B7903A06B8FF}" type="sibTrans" cxnId="{044F06F0-B1AA-5349-8464-7D5176DD68F7}">
      <dgm:prSet/>
      <dgm:spPr/>
      <dgm:t>
        <a:bodyPr/>
        <a:lstStyle/>
        <a:p>
          <a:endParaRPr lang="ru-RU"/>
        </a:p>
      </dgm:t>
    </dgm:pt>
    <dgm:pt modelId="{E110DB97-2374-584F-A107-5B32A1266E4D}">
      <dgm:prSet/>
      <dgm:spPr/>
      <dgm:t>
        <a:bodyPr/>
        <a:lstStyle/>
        <a:p>
          <a:pPr rtl="0"/>
          <a:r>
            <a:rPr lang="uk-UA" dirty="0" smtClean="0"/>
            <a:t>Перелік орсіь та інституцій</a:t>
          </a:r>
          <a:endParaRPr lang="pl-PL" dirty="0"/>
        </a:p>
      </dgm:t>
    </dgm:pt>
    <dgm:pt modelId="{4A5A2F07-2FF2-5947-BCD0-62FDCBBAEE3E}" type="parTrans" cxnId="{8487BA7B-2190-4445-8B04-BE2C0E8F4C9B}">
      <dgm:prSet/>
      <dgm:spPr/>
      <dgm:t>
        <a:bodyPr/>
        <a:lstStyle/>
        <a:p>
          <a:endParaRPr lang="ru-RU"/>
        </a:p>
      </dgm:t>
    </dgm:pt>
    <dgm:pt modelId="{3DCBDCA1-60C9-D04D-9A35-0A31629975A7}" type="sibTrans" cxnId="{8487BA7B-2190-4445-8B04-BE2C0E8F4C9B}">
      <dgm:prSet/>
      <dgm:spPr/>
      <dgm:t>
        <a:bodyPr/>
        <a:lstStyle/>
        <a:p>
          <a:endParaRPr lang="ru-RU"/>
        </a:p>
      </dgm:t>
    </dgm:pt>
    <dgm:pt modelId="{426849EE-EE8A-C34F-B29C-E567A872D479}">
      <dgm:prSet/>
      <dgm:spPr/>
      <dgm:t>
        <a:bodyPr/>
        <a:lstStyle/>
        <a:p>
          <a:pPr rtl="0"/>
          <a:r>
            <a:rPr lang="uk-UA" dirty="0" smtClean="0"/>
            <a:t>Висновки та рекомендації – зміст Спільних резолюцій</a:t>
          </a:r>
          <a:endParaRPr lang="pl-PL" dirty="0"/>
        </a:p>
      </dgm:t>
    </dgm:pt>
    <dgm:pt modelId="{5C04241C-9162-5247-91AD-704C6313A7C5}" type="parTrans" cxnId="{FBAB5F98-3D66-0345-A5B9-A192199C1C29}">
      <dgm:prSet/>
      <dgm:spPr/>
      <dgm:t>
        <a:bodyPr/>
        <a:lstStyle/>
        <a:p>
          <a:endParaRPr lang="ru-RU"/>
        </a:p>
      </dgm:t>
    </dgm:pt>
    <dgm:pt modelId="{358663FF-4CC6-2948-B88E-5E310F6EA43D}" type="sibTrans" cxnId="{FBAB5F98-3D66-0345-A5B9-A192199C1C29}">
      <dgm:prSet/>
      <dgm:spPr/>
      <dgm:t>
        <a:bodyPr/>
        <a:lstStyle/>
        <a:p>
          <a:endParaRPr lang="ru-RU"/>
        </a:p>
      </dgm:t>
    </dgm:pt>
    <dgm:pt modelId="{135EDE61-290B-4C4F-8FF4-77ADA50D20E9}">
      <dgm:prSet custT="1"/>
      <dgm:spPr/>
      <dgm:t>
        <a:bodyPr/>
        <a:lstStyle/>
        <a:p>
          <a:pPr rtl="0"/>
          <a:r>
            <a:rPr lang="pl-PL" sz="1600" dirty="0" smtClean="0"/>
            <a:t>Komentarz ekspertów</a:t>
          </a:r>
          <a:endParaRPr lang="pl-PL" sz="1600" dirty="0"/>
        </a:p>
      </dgm:t>
    </dgm:pt>
    <dgm:pt modelId="{EA02817F-44C9-764F-A33E-F7E6BABE5063}" type="parTrans" cxnId="{3A3CB7BB-A48F-A143-9259-24AC6C15D008}">
      <dgm:prSet/>
      <dgm:spPr/>
      <dgm:t>
        <a:bodyPr/>
        <a:lstStyle/>
        <a:p>
          <a:endParaRPr lang="ru-RU"/>
        </a:p>
      </dgm:t>
    </dgm:pt>
    <dgm:pt modelId="{6B6618D5-50CE-1A4A-B675-2C98BE6486D9}" type="sibTrans" cxnId="{3A3CB7BB-A48F-A143-9259-24AC6C15D008}">
      <dgm:prSet/>
      <dgm:spPr/>
      <dgm:t>
        <a:bodyPr/>
        <a:lstStyle/>
        <a:p>
          <a:endParaRPr lang="ru-RU"/>
        </a:p>
      </dgm:t>
    </dgm:pt>
    <dgm:pt modelId="{94EF31E4-DBE7-A447-9BA3-8E158BB3908E}">
      <dgm:prSet/>
      <dgm:spPr/>
      <dgm:t>
        <a:bodyPr/>
        <a:lstStyle/>
        <a:p>
          <a:pPr rtl="0"/>
          <a:r>
            <a:rPr lang="uk-UA" dirty="0" smtClean="0"/>
            <a:t>Коментар експертів</a:t>
          </a:r>
          <a:endParaRPr lang="pl-PL" dirty="0"/>
        </a:p>
      </dgm:t>
    </dgm:pt>
    <dgm:pt modelId="{01D0440D-AD6F-194C-9A9C-834A63F93519}" type="parTrans" cxnId="{2D5305E7-7721-644C-805A-1F1F081EED99}">
      <dgm:prSet/>
      <dgm:spPr/>
      <dgm:t>
        <a:bodyPr/>
        <a:lstStyle/>
        <a:p>
          <a:endParaRPr lang="ru-RU"/>
        </a:p>
      </dgm:t>
    </dgm:pt>
    <dgm:pt modelId="{36553F57-2E3A-5D47-910D-E58115D263B9}" type="sibTrans" cxnId="{2D5305E7-7721-644C-805A-1F1F081EED99}">
      <dgm:prSet/>
      <dgm:spPr/>
      <dgm:t>
        <a:bodyPr/>
        <a:lstStyle/>
        <a:p>
          <a:endParaRPr lang="ru-RU"/>
        </a:p>
      </dgm:t>
    </dgm:pt>
    <dgm:pt modelId="{20AF6ACE-1AE0-9244-BBB4-506888B02D7E}" type="pres">
      <dgm:prSet presAssocID="{70FCD8C6-B9EF-B546-BAFC-A20B5273EC5F}" presName="diagram" presStyleCnt="0">
        <dgm:presLayoutVars>
          <dgm:dir/>
          <dgm:resizeHandles val="exact"/>
        </dgm:presLayoutVars>
      </dgm:prSet>
      <dgm:spPr/>
    </dgm:pt>
    <dgm:pt modelId="{698EB827-73D5-B14A-919C-63F59F8B8803}" type="pres">
      <dgm:prSet presAssocID="{DBE7481F-ABA1-5A46-A3E8-6C822A6C82D3}" presName="node" presStyleLbl="node1" presStyleIdx="0" presStyleCnt="2" custScaleX="98973" custScaleY="131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3D8EF-9352-0C46-BE38-2F4E744975E9}" type="pres">
      <dgm:prSet presAssocID="{3B838B22-C4BA-A04D-BCEB-96592BBEFF7D}" presName="sibTrans" presStyleCnt="0"/>
      <dgm:spPr/>
    </dgm:pt>
    <dgm:pt modelId="{5300F65A-28D2-6C42-9AC2-F6FAE2AA086A}" type="pres">
      <dgm:prSet presAssocID="{71F07354-8601-AD45-BDD1-36B244AC8B72}" presName="node" presStyleLbl="node1" presStyleIdx="1" presStyleCnt="2" custScaleX="94774" custScaleY="124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64E640-5520-994F-99D1-0CE41A091AB4}" srcId="{DBE7481F-ABA1-5A46-A3E8-6C822A6C82D3}" destId="{7591FAC9-7ECF-AF4A-9EC5-616F5A671D01}" srcOrd="7" destOrd="0" parTransId="{F4AC0E18-8512-AD4A-8033-6EFEA9E0AC2A}" sibTransId="{EEFAE0BE-1BCE-3E40-BD98-4145D09BE68C}"/>
    <dgm:cxn modelId="{321AEEA2-C191-E24C-9CCE-5BC544733BDF}" type="presOf" srcId="{135EDE61-290B-4C4F-8FF4-77ADA50D20E9}" destId="{698EB827-73D5-B14A-919C-63F59F8B8803}" srcOrd="0" destOrd="9" presId="urn:microsoft.com/office/officeart/2005/8/layout/default"/>
    <dgm:cxn modelId="{6D84974B-3973-8D4C-B218-1D8593815CDA}" type="presOf" srcId="{91D995DF-4D8B-6644-B0E6-39BD8159C5E9}" destId="{5300F65A-28D2-6C42-9AC2-F6FAE2AA086A}" srcOrd="0" destOrd="5" presId="urn:microsoft.com/office/officeart/2005/8/layout/default"/>
    <dgm:cxn modelId="{0F9BEAE8-7107-5F46-B3FD-2FB48C76707E}" type="presOf" srcId="{DA35ECE0-58C9-1C4B-A120-8F4ADEA0A845}" destId="{698EB827-73D5-B14A-919C-63F59F8B8803}" srcOrd="0" destOrd="10" presId="urn:microsoft.com/office/officeart/2005/8/layout/default"/>
    <dgm:cxn modelId="{9A0D9572-3BD8-FB4D-AE3A-489588D18449}" srcId="{71F07354-8601-AD45-BDD1-36B244AC8B72}" destId="{91D995DF-4D8B-6644-B0E6-39BD8159C5E9}" srcOrd="4" destOrd="0" parTransId="{9323B845-98DD-8B46-9E71-E435D55BA260}" sibTransId="{02425688-1419-A34C-ACC6-B2A2E8E113E2}"/>
    <dgm:cxn modelId="{B2273BCA-E41D-2B42-891B-D1124180D627}" type="presOf" srcId="{00567107-E408-AC44-9363-95A5694EF683}" destId="{5300F65A-28D2-6C42-9AC2-F6FAE2AA086A}" srcOrd="0" destOrd="3" presId="urn:microsoft.com/office/officeart/2005/8/layout/default"/>
    <dgm:cxn modelId="{DC1FEB92-BEF8-DA4D-B6F4-0F521796532F}" type="presOf" srcId="{3497AB12-5EA4-894B-8E33-CF5889F35A62}" destId="{698EB827-73D5-B14A-919C-63F59F8B8803}" srcOrd="0" destOrd="5" presId="urn:microsoft.com/office/officeart/2005/8/layout/default"/>
    <dgm:cxn modelId="{824E4A7E-477E-A04D-A5E2-663DEC6F27F4}" type="presOf" srcId="{57409C14-7475-2D4B-8834-BCCB1E9ED635}" destId="{698EB827-73D5-B14A-919C-63F59F8B8803}" srcOrd="0" destOrd="4" presId="urn:microsoft.com/office/officeart/2005/8/layout/default"/>
    <dgm:cxn modelId="{FBAB5F98-3D66-0345-A5B9-A192199C1C29}" srcId="{71F07354-8601-AD45-BDD1-36B244AC8B72}" destId="{426849EE-EE8A-C34F-B29C-E567A872D479}" srcOrd="7" destOrd="0" parTransId="{5C04241C-9162-5247-91AD-704C6313A7C5}" sibTransId="{358663FF-4CC6-2948-B88E-5E310F6EA43D}"/>
    <dgm:cxn modelId="{9B472966-F757-A44D-976D-07888B9DFFD7}" type="presOf" srcId="{D20F8DA7-CABE-0F40-AE50-708FA32C2B80}" destId="{5300F65A-28D2-6C42-9AC2-F6FAE2AA086A}" srcOrd="0" destOrd="7" presId="urn:microsoft.com/office/officeart/2005/8/layout/default"/>
    <dgm:cxn modelId="{DAF7EE1F-26C5-3A4E-ABBE-C0F7FD977F8C}" type="presOf" srcId="{B0A6314C-1B42-AF48-92F2-1A2993BE605F}" destId="{5300F65A-28D2-6C42-9AC2-F6FAE2AA086A}" srcOrd="0" destOrd="2" presId="urn:microsoft.com/office/officeart/2005/8/layout/default"/>
    <dgm:cxn modelId="{9493931E-31F2-0347-8DE1-0F40F05E3F45}" srcId="{DBE7481F-ABA1-5A46-A3E8-6C822A6C82D3}" destId="{2EE48CB3-AEAE-CA4F-8C11-650E0E479F5B}" srcOrd="6" destOrd="0" parTransId="{82C38F6D-921D-6B45-B8AB-14C3B8902073}" sibTransId="{001C9D6F-CCBB-FB4E-BFC3-37A171CE0A89}"/>
    <dgm:cxn modelId="{2D5305E7-7721-644C-805A-1F1F081EED99}" srcId="{71F07354-8601-AD45-BDD1-36B244AC8B72}" destId="{94EF31E4-DBE7-A447-9BA3-8E158BB3908E}" srcOrd="8" destOrd="0" parTransId="{01D0440D-AD6F-194C-9A9C-834A63F93519}" sibTransId="{36553F57-2E3A-5D47-910D-E58115D263B9}"/>
    <dgm:cxn modelId="{80087DF5-BE68-2E4A-ABB4-3C21E7CC0493}" type="presOf" srcId="{7699E3B4-33A3-E349-9A76-973160630047}" destId="{5300F65A-28D2-6C42-9AC2-F6FAE2AA086A}" srcOrd="0" destOrd="1" presId="urn:microsoft.com/office/officeart/2005/8/layout/default"/>
    <dgm:cxn modelId="{3FAC8EC3-EAA9-914B-A0D7-B5BE048AB78A}" srcId="{71F07354-8601-AD45-BDD1-36B244AC8B72}" destId="{B0A6314C-1B42-AF48-92F2-1A2993BE605F}" srcOrd="1" destOrd="0" parTransId="{E8059585-B8AE-334E-A0C3-D18C8F542609}" sibTransId="{96EEE3A1-0F93-1841-BF1A-A910A9F85912}"/>
    <dgm:cxn modelId="{AC9C7528-A824-0D41-AD52-188627F13FF8}" srcId="{71F07354-8601-AD45-BDD1-36B244AC8B72}" destId="{7699E3B4-33A3-E349-9A76-973160630047}" srcOrd="0" destOrd="0" parTransId="{7CED2F5D-13A6-B84B-8F47-0639DCA2DE02}" sibTransId="{DE4C2989-8682-BD4D-811E-13D74525C64D}"/>
    <dgm:cxn modelId="{F1776580-9BF3-F745-83DD-F7A43F9E2AC9}" srcId="{DBE7481F-ABA1-5A46-A3E8-6C822A6C82D3}" destId="{C5391EC4-1D6F-F54D-A05B-6A8CB2E8F7C9}" srcOrd="1" destOrd="0" parTransId="{D3F40A0A-1CB6-DA4E-A338-9D8C53B933A0}" sibTransId="{05D2A9F4-A12C-214A-90B1-BB091DFAA37C}"/>
    <dgm:cxn modelId="{7C479669-6275-AD46-A2F4-C1BFE83FB30F}" type="presOf" srcId="{71F07354-8601-AD45-BDD1-36B244AC8B72}" destId="{5300F65A-28D2-6C42-9AC2-F6FAE2AA086A}" srcOrd="0" destOrd="0" presId="urn:microsoft.com/office/officeart/2005/8/layout/default"/>
    <dgm:cxn modelId="{8487BA7B-2190-4445-8B04-BE2C0E8F4C9B}" srcId="{71F07354-8601-AD45-BDD1-36B244AC8B72}" destId="{E110DB97-2374-584F-A107-5B32A1266E4D}" srcOrd="9" destOrd="0" parTransId="{4A5A2F07-2FF2-5947-BCD0-62FDCBBAEE3E}" sibTransId="{3DCBDCA1-60C9-D04D-9A35-0A31629975A7}"/>
    <dgm:cxn modelId="{23A20F44-F37F-8F46-AF5D-37CD06B1B2F9}" type="presOf" srcId="{29CE8239-00EA-1B42-83E1-7886F8D9C47B}" destId="{698EB827-73D5-B14A-919C-63F59F8B8803}" srcOrd="0" destOrd="6" presId="urn:microsoft.com/office/officeart/2005/8/layout/default"/>
    <dgm:cxn modelId="{8B660F29-A106-CB45-BC0E-58A61DF785BB}" type="presOf" srcId="{C5391EC4-1D6F-F54D-A05B-6A8CB2E8F7C9}" destId="{698EB827-73D5-B14A-919C-63F59F8B8803}" srcOrd="0" destOrd="2" presId="urn:microsoft.com/office/officeart/2005/8/layout/default"/>
    <dgm:cxn modelId="{C3BFB0A3-D013-3049-A72E-5F132063028C}" type="presOf" srcId="{081678D0-4075-7D4C-A0B9-03990D819A25}" destId="{698EB827-73D5-B14A-919C-63F59F8B8803}" srcOrd="0" destOrd="1" presId="urn:microsoft.com/office/officeart/2005/8/layout/default"/>
    <dgm:cxn modelId="{3A0B668B-D7EB-764F-B907-EC4648A02979}" type="presOf" srcId="{E110DB97-2374-584F-A107-5B32A1266E4D}" destId="{5300F65A-28D2-6C42-9AC2-F6FAE2AA086A}" srcOrd="0" destOrd="10" presId="urn:microsoft.com/office/officeart/2005/8/layout/default"/>
    <dgm:cxn modelId="{47E7327B-4BB9-0B49-9ABA-37375E1D48B6}" srcId="{71F07354-8601-AD45-BDD1-36B244AC8B72}" destId="{342EDC26-158D-C442-9F3A-A83A5DF71716}" srcOrd="5" destOrd="0" parTransId="{6C039B67-D5B8-DE45-934F-97C1419C11A1}" sibTransId="{0BC11D9E-FA19-0B40-8A21-080CB3A0689E}"/>
    <dgm:cxn modelId="{7C832725-E2B7-F349-9FD6-EB1633CB4C82}" srcId="{DBE7481F-ABA1-5A46-A3E8-6C822A6C82D3}" destId="{FF84E09C-14E3-7C44-A479-061B8AF133F6}" srcOrd="2" destOrd="0" parTransId="{1899E181-11F5-4048-B68E-14C44A988322}" sibTransId="{D7731345-D8E3-3F4F-8ADE-EFADB4C4A96E}"/>
    <dgm:cxn modelId="{7547A12B-D691-0F4A-A027-C92CF2F9966E}" srcId="{71F07354-8601-AD45-BDD1-36B244AC8B72}" destId="{00567107-E408-AC44-9363-95A5694EF683}" srcOrd="2" destOrd="0" parTransId="{D86479E4-1415-A944-BD2B-7FB0E0918074}" sibTransId="{8B400DC8-2711-FE4F-8F00-C446A72309C6}"/>
    <dgm:cxn modelId="{568F9DCD-8CED-F744-8DD1-335D808A250A}" srcId="{DBE7481F-ABA1-5A46-A3E8-6C822A6C82D3}" destId="{081678D0-4075-7D4C-A0B9-03990D819A25}" srcOrd="0" destOrd="0" parTransId="{FD0E2796-F3A5-EB42-A4C7-62D29756E729}" sibTransId="{467DAEE6-34A0-3044-B1F9-5452E6C2753E}"/>
    <dgm:cxn modelId="{1086E024-7246-DC4E-92DD-BB4040F9953D}" srcId="{DBE7481F-ABA1-5A46-A3E8-6C822A6C82D3}" destId="{29CE8239-00EA-1B42-83E1-7886F8D9C47B}" srcOrd="5" destOrd="0" parTransId="{B6B8442B-E403-E641-9EF4-656414937E9B}" sibTransId="{EA462840-7765-374F-91BF-68F77AEA8A29}"/>
    <dgm:cxn modelId="{044F06F0-B1AA-5349-8464-7D5176DD68F7}" srcId="{71F07354-8601-AD45-BDD1-36B244AC8B72}" destId="{D20F8DA7-CABE-0F40-AE50-708FA32C2B80}" srcOrd="6" destOrd="0" parTransId="{8981EAC0-BD43-1B40-AE05-F3177964E863}" sibTransId="{CB0F847D-0A8D-4847-8BCE-B7903A06B8FF}"/>
    <dgm:cxn modelId="{ADC10F7F-3A38-BF47-A7F6-87C1BC851201}" type="presOf" srcId="{70FCD8C6-B9EF-B546-BAFC-A20B5273EC5F}" destId="{20AF6ACE-1AE0-9244-BBB4-506888B02D7E}" srcOrd="0" destOrd="0" presId="urn:microsoft.com/office/officeart/2005/8/layout/default"/>
    <dgm:cxn modelId="{2C9FF1DB-B71B-F84F-AE2F-1CC7B51C6F81}" type="presOf" srcId="{426849EE-EE8A-C34F-B29C-E567A872D479}" destId="{5300F65A-28D2-6C42-9AC2-F6FAE2AA086A}" srcOrd="0" destOrd="8" presId="urn:microsoft.com/office/officeart/2005/8/layout/default"/>
    <dgm:cxn modelId="{5EB20C5D-F24E-FC46-9EE9-8EA4FECCBEB4}" srcId="{DBE7481F-ABA1-5A46-A3E8-6C822A6C82D3}" destId="{57409C14-7475-2D4B-8834-BCCB1E9ED635}" srcOrd="3" destOrd="0" parTransId="{643037F7-936A-6D42-8102-D05F2E9DF3D3}" sibTransId="{E940F1C5-7858-3246-AA5B-80A585E36772}"/>
    <dgm:cxn modelId="{1285C4BA-B834-8E4E-A6D3-2072450C54E3}" type="presOf" srcId="{94EF31E4-DBE7-A447-9BA3-8E158BB3908E}" destId="{5300F65A-28D2-6C42-9AC2-F6FAE2AA086A}" srcOrd="0" destOrd="9" presId="urn:microsoft.com/office/officeart/2005/8/layout/default"/>
    <dgm:cxn modelId="{39DCA13D-7173-224A-87B3-0DC7C312A5D5}" type="presOf" srcId="{342EDC26-158D-C442-9F3A-A83A5DF71716}" destId="{5300F65A-28D2-6C42-9AC2-F6FAE2AA086A}" srcOrd="0" destOrd="6" presId="urn:microsoft.com/office/officeart/2005/8/layout/default"/>
    <dgm:cxn modelId="{25C7A1EB-A94B-484F-B86D-3B70FA6AF5E3}" srcId="{DBE7481F-ABA1-5A46-A3E8-6C822A6C82D3}" destId="{DA35ECE0-58C9-1C4B-A120-8F4ADEA0A845}" srcOrd="9" destOrd="0" parTransId="{08F9C502-732F-2248-8167-6D9BCBBC009B}" sibTransId="{A831AA8A-5D4B-C148-8D88-EEBDD5D5F60B}"/>
    <dgm:cxn modelId="{3A3CB7BB-A48F-A143-9259-24AC6C15D008}" srcId="{DBE7481F-ABA1-5A46-A3E8-6C822A6C82D3}" destId="{135EDE61-290B-4C4F-8FF4-77ADA50D20E9}" srcOrd="8" destOrd="0" parTransId="{EA02817F-44C9-764F-A33E-F7E6BABE5063}" sibTransId="{6B6618D5-50CE-1A4A-B675-2C98BE6486D9}"/>
    <dgm:cxn modelId="{01776D13-E575-E345-A98A-BB2D0B7975D2}" type="presOf" srcId="{FF84E09C-14E3-7C44-A479-061B8AF133F6}" destId="{698EB827-73D5-B14A-919C-63F59F8B8803}" srcOrd="0" destOrd="3" presId="urn:microsoft.com/office/officeart/2005/8/layout/default"/>
    <dgm:cxn modelId="{8FC8CECA-5569-A049-9F99-BA87FA608EB7}" srcId="{DBE7481F-ABA1-5A46-A3E8-6C822A6C82D3}" destId="{3497AB12-5EA4-894B-8E33-CF5889F35A62}" srcOrd="4" destOrd="0" parTransId="{2BD0EBC0-BFE7-CE40-ACB0-F83BDE3AB30A}" sibTransId="{67CBAAE3-2377-8142-BA2F-3429EBE61ED2}"/>
    <dgm:cxn modelId="{31F76894-1CC2-204F-85C0-C79C65A30AAC}" srcId="{70FCD8C6-B9EF-B546-BAFC-A20B5273EC5F}" destId="{DBE7481F-ABA1-5A46-A3E8-6C822A6C82D3}" srcOrd="0" destOrd="0" parTransId="{367E9FFA-3474-F247-A52A-B7463111B3FC}" sibTransId="{3B838B22-C4BA-A04D-BCEB-96592BBEFF7D}"/>
    <dgm:cxn modelId="{F8B33EAF-4073-534E-8C63-835E42B771FB}" type="presOf" srcId="{7591FAC9-7ECF-AF4A-9EC5-616F5A671D01}" destId="{698EB827-73D5-B14A-919C-63F59F8B8803}" srcOrd="0" destOrd="8" presId="urn:microsoft.com/office/officeart/2005/8/layout/default"/>
    <dgm:cxn modelId="{28E94B8D-062F-934C-8C98-775A713EC785}" srcId="{71F07354-8601-AD45-BDD1-36B244AC8B72}" destId="{8FF5F3D9-5502-7547-AAD5-EF5EF738FA7F}" srcOrd="3" destOrd="0" parTransId="{316E33E3-0A7A-F24C-8BE4-4C4C6CF9BB9D}" sibTransId="{D4C406E2-4FF5-664C-A802-BCEC737262E5}"/>
    <dgm:cxn modelId="{95A99B6D-A922-5C46-9CBA-C1238BFCF50C}" type="presOf" srcId="{8FF5F3D9-5502-7547-AAD5-EF5EF738FA7F}" destId="{5300F65A-28D2-6C42-9AC2-F6FAE2AA086A}" srcOrd="0" destOrd="4" presId="urn:microsoft.com/office/officeart/2005/8/layout/default"/>
    <dgm:cxn modelId="{6D4894CF-B1D3-B74B-8BDB-DA2323DE28AA}" srcId="{70FCD8C6-B9EF-B546-BAFC-A20B5273EC5F}" destId="{71F07354-8601-AD45-BDD1-36B244AC8B72}" srcOrd="1" destOrd="0" parTransId="{F6968842-789B-B745-B0DA-5659109103D2}" sibTransId="{D8D381A7-66E5-6841-BAA9-701855CCB2A4}"/>
    <dgm:cxn modelId="{BC882C04-982E-3641-B2DD-340234911151}" type="presOf" srcId="{DBE7481F-ABA1-5A46-A3E8-6C822A6C82D3}" destId="{698EB827-73D5-B14A-919C-63F59F8B8803}" srcOrd="0" destOrd="0" presId="urn:microsoft.com/office/officeart/2005/8/layout/default"/>
    <dgm:cxn modelId="{FC1A8EBB-E1AF-3F40-BEF9-411CF81890C8}" type="presOf" srcId="{2EE48CB3-AEAE-CA4F-8C11-650E0E479F5B}" destId="{698EB827-73D5-B14A-919C-63F59F8B8803}" srcOrd="0" destOrd="7" presId="urn:microsoft.com/office/officeart/2005/8/layout/default"/>
    <dgm:cxn modelId="{9FBA04BC-A154-A944-9981-376F6B01ED31}" type="presParOf" srcId="{20AF6ACE-1AE0-9244-BBB4-506888B02D7E}" destId="{698EB827-73D5-B14A-919C-63F59F8B8803}" srcOrd="0" destOrd="0" presId="urn:microsoft.com/office/officeart/2005/8/layout/default"/>
    <dgm:cxn modelId="{3F34D995-6C6E-7743-B608-4159F97C38DD}" type="presParOf" srcId="{20AF6ACE-1AE0-9244-BBB4-506888B02D7E}" destId="{6F43D8EF-9352-0C46-BE38-2F4E744975E9}" srcOrd="1" destOrd="0" presId="urn:microsoft.com/office/officeart/2005/8/layout/default"/>
    <dgm:cxn modelId="{0A5A1392-E865-B34B-A0C1-EBDE6E64FF24}" type="presParOf" srcId="{20AF6ACE-1AE0-9244-BBB4-506888B02D7E}" destId="{5300F65A-28D2-6C42-9AC2-F6FAE2AA086A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25471A-931E-F64F-830D-23B4C4E39E8F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B0E784-7860-F745-9B1D-56AD9AF8739D}">
      <dgm:prSet custT="1"/>
      <dgm:spPr/>
      <dgm:t>
        <a:bodyPr/>
        <a:lstStyle/>
        <a:p>
          <a:pPr rtl="0"/>
          <a:r>
            <a:rPr lang="pl-PL" sz="1800" dirty="0" smtClean="0"/>
            <a:t>Rektorzy są zainteresowani tą samą problematyką</a:t>
          </a:r>
          <a:endParaRPr lang="pl-PL" sz="1800" dirty="0"/>
        </a:p>
      </dgm:t>
    </dgm:pt>
    <dgm:pt modelId="{2AE2FDDE-B851-624C-8AE6-B74A8617A03A}" type="parTrans" cxnId="{B284E2A2-28CE-6D45-8438-D4B36992C646}">
      <dgm:prSet/>
      <dgm:spPr/>
      <dgm:t>
        <a:bodyPr/>
        <a:lstStyle/>
        <a:p>
          <a:endParaRPr lang="ru-RU" sz="1800"/>
        </a:p>
      </dgm:t>
    </dgm:pt>
    <dgm:pt modelId="{06A3DB20-3F54-904E-9585-42CDBCAF7E89}" type="sibTrans" cxnId="{B284E2A2-28CE-6D45-8438-D4B36992C646}">
      <dgm:prSet/>
      <dgm:spPr/>
      <dgm:t>
        <a:bodyPr/>
        <a:lstStyle/>
        <a:p>
          <a:endParaRPr lang="ru-RU" sz="1800"/>
        </a:p>
      </dgm:t>
    </dgm:pt>
    <dgm:pt modelId="{C02AD0A8-805D-394D-8448-3FF73FF3E2C6}">
      <dgm:prSet custT="1"/>
      <dgm:spPr/>
      <dgm:t>
        <a:bodyPr/>
        <a:lstStyle/>
        <a:p>
          <a:pPr rtl="0"/>
          <a:r>
            <a:rPr lang="pl-PL" sz="1800" dirty="0" smtClean="0"/>
            <a:t>Poglądy rektorów na zagadnienia finansowania i rankingów są bardzo podobne</a:t>
          </a:r>
          <a:endParaRPr lang="pl-PL" sz="1800" dirty="0"/>
        </a:p>
      </dgm:t>
    </dgm:pt>
    <dgm:pt modelId="{7FF59E53-DF87-334A-9B24-BFB2F0CC6D16}" type="parTrans" cxnId="{7A2EAC36-41CF-A54C-AF2E-CCDFB1884AD5}">
      <dgm:prSet/>
      <dgm:spPr/>
      <dgm:t>
        <a:bodyPr/>
        <a:lstStyle/>
        <a:p>
          <a:endParaRPr lang="ru-RU" sz="1800"/>
        </a:p>
      </dgm:t>
    </dgm:pt>
    <dgm:pt modelId="{0191A0F5-FE79-E54A-B668-415DB0AD6735}" type="sibTrans" cxnId="{7A2EAC36-41CF-A54C-AF2E-CCDFB1884AD5}">
      <dgm:prSet/>
      <dgm:spPr/>
      <dgm:t>
        <a:bodyPr/>
        <a:lstStyle/>
        <a:p>
          <a:endParaRPr lang="ru-RU" sz="1800"/>
        </a:p>
      </dgm:t>
    </dgm:pt>
    <dgm:pt modelId="{A502E62A-D8FE-1B44-A44B-8B84F4B987D0}">
      <dgm:prSet custT="1"/>
      <dgm:spPr/>
      <dgm:t>
        <a:bodyPr/>
        <a:lstStyle/>
        <a:p>
          <a:pPr rtl="0"/>
          <a:r>
            <a:rPr lang="pl-PL" sz="1800" dirty="0" smtClean="0"/>
            <a:t>Poziom autonomii uczelni polskich jest wyższy</a:t>
          </a:r>
          <a:endParaRPr lang="pl-PL" sz="1800" dirty="0"/>
        </a:p>
      </dgm:t>
    </dgm:pt>
    <dgm:pt modelId="{99B2A98C-4490-6745-83B0-F9C50C66FC40}" type="parTrans" cxnId="{2ADBE6AC-697D-BF4D-BB86-5CEC820582EE}">
      <dgm:prSet/>
      <dgm:spPr/>
      <dgm:t>
        <a:bodyPr/>
        <a:lstStyle/>
        <a:p>
          <a:endParaRPr lang="ru-RU" sz="1800"/>
        </a:p>
      </dgm:t>
    </dgm:pt>
    <dgm:pt modelId="{33D67023-6766-1348-A4C5-7B622FD6177B}" type="sibTrans" cxnId="{2ADBE6AC-697D-BF4D-BB86-5CEC820582EE}">
      <dgm:prSet/>
      <dgm:spPr/>
      <dgm:t>
        <a:bodyPr/>
        <a:lstStyle/>
        <a:p>
          <a:endParaRPr lang="ru-RU" sz="1800"/>
        </a:p>
      </dgm:t>
    </dgm:pt>
    <dgm:pt modelId="{047AC498-F810-B641-B7AC-3C6A44BF324F}">
      <dgm:prSet custT="1"/>
      <dgm:spPr/>
      <dgm:t>
        <a:bodyPr/>
        <a:lstStyle/>
        <a:p>
          <a:pPr rtl="0"/>
          <a:r>
            <a:rPr lang="pl-PL" sz="1800" dirty="0" smtClean="0"/>
            <a:t>Sfera regulacji statutów się różni</a:t>
          </a:r>
          <a:r>
            <a:rPr lang="uk-UA" sz="1800" dirty="0" smtClean="0"/>
            <a:t>: </a:t>
          </a:r>
          <a:r>
            <a:rPr lang="pl-PL" sz="1800" dirty="0" smtClean="0"/>
            <a:t>różnorodność statutów w Polsce wyższa, statuty w Ukrainie praktyczne dublują przepisy ustawy</a:t>
          </a:r>
          <a:endParaRPr lang="pl-PL" sz="1800" dirty="0"/>
        </a:p>
      </dgm:t>
    </dgm:pt>
    <dgm:pt modelId="{074F3E1D-BEA6-2546-91E0-47EF2481226C}" type="parTrans" cxnId="{2D732351-8266-D44D-BF18-A8D470B07C9F}">
      <dgm:prSet/>
      <dgm:spPr/>
      <dgm:t>
        <a:bodyPr/>
        <a:lstStyle/>
        <a:p>
          <a:endParaRPr lang="ru-RU" sz="1800"/>
        </a:p>
      </dgm:t>
    </dgm:pt>
    <dgm:pt modelId="{391D9AB4-7840-2842-8F5D-0010AA4A81D9}" type="sibTrans" cxnId="{2D732351-8266-D44D-BF18-A8D470B07C9F}">
      <dgm:prSet/>
      <dgm:spPr/>
      <dgm:t>
        <a:bodyPr/>
        <a:lstStyle/>
        <a:p>
          <a:endParaRPr lang="ru-RU" sz="1800"/>
        </a:p>
      </dgm:t>
    </dgm:pt>
    <dgm:pt modelId="{0B667A85-B8B5-C745-B522-7B5383F3B0A1}">
      <dgm:prSet custT="1"/>
      <dgm:spPr/>
      <dgm:t>
        <a:bodyPr/>
        <a:lstStyle/>
        <a:p>
          <a:pPr rtl="0"/>
          <a:r>
            <a:rPr lang="pl-PL" sz="1800" dirty="0" smtClean="0"/>
            <a:t>Znaczenie statutów w systemie źródeł prawa w Polsce i w Ukrainie się różni</a:t>
          </a:r>
          <a:endParaRPr lang="pl-PL" sz="1800" dirty="0"/>
        </a:p>
      </dgm:t>
    </dgm:pt>
    <dgm:pt modelId="{2F6916D0-5612-BF48-A05E-03CF7B72BF59}" type="parTrans" cxnId="{662A504A-6EA6-2541-A623-72E57E851568}">
      <dgm:prSet/>
      <dgm:spPr/>
      <dgm:t>
        <a:bodyPr/>
        <a:lstStyle/>
        <a:p>
          <a:endParaRPr lang="ru-RU"/>
        </a:p>
      </dgm:t>
    </dgm:pt>
    <dgm:pt modelId="{2B2709E8-B18C-464D-94ED-7EF8F4C2620F}" type="sibTrans" cxnId="{662A504A-6EA6-2541-A623-72E57E851568}">
      <dgm:prSet/>
      <dgm:spPr/>
      <dgm:t>
        <a:bodyPr/>
        <a:lstStyle/>
        <a:p>
          <a:endParaRPr lang="ru-RU"/>
        </a:p>
      </dgm:t>
    </dgm:pt>
    <dgm:pt modelId="{3ACAA490-601F-434A-BD15-AC6A0B18591D}" type="pres">
      <dgm:prSet presAssocID="{9B25471A-931E-F64F-830D-23B4C4E39E8F}" presName="vert0" presStyleCnt="0">
        <dgm:presLayoutVars>
          <dgm:dir/>
          <dgm:animOne val="branch"/>
          <dgm:animLvl val="lvl"/>
        </dgm:presLayoutVars>
      </dgm:prSet>
      <dgm:spPr/>
    </dgm:pt>
    <dgm:pt modelId="{410CE5CF-8D5E-8B47-8A1B-6539A4AFE509}" type="pres">
      <dgm:prSet presAssocID="{4CB0E784-7860-F745-9B1D-56AD9AF8739D}" presName="thickLine" presStyleLbl="alignNode1" presStyleIdx="0" presStyleCnt="5"/>
      <dgm:spPr/>
    </dgm:pt>
    <dgm:pt modelId="{36743F5B-DA05-B34A-A50E-278884BA1822}" type="pres">
      <dgm:prSet presAssocID="{4CB0E784-7860-F745-9B1D-56AD9AF8739D}" presName="horz1" presStyleCnt="0"/>
      <dgm:spPr/>
    </dgm:pt>
    <dgm:pt modelId="{BAC80244-3E6F-7648-8F7C-10DE7CDA7388}" type="pres">
      <dgm:prSet presAssocID="{4CB0E784-7860-F745-9B1D-56AD9AF8739D}" presName="tx1" presStyleLbl="revTx" presStyleIdx="0" presStyleCnt="5"/>
      <dgm:spPr/>
      <dgm:t>
        <a:bodyPr/>
        <a:lstStyle/>
        <a:p>
          <a:endParaRPr lang="ru-RU"/>
        </a:p>
      </dgm:t>
    </dgm:pt>
    <dgm:pt modelId="{2422CF4D-E8D5-5D4B-84DC-E866057418A0}" type="pres">
      <dgm:prSet presAssocID="{4CB0E784-7860-F745-9B1D-56AD9AF8739D}" presName="vert1" presStyleCnt="0"/>
      <dgm:spPr/>
    </dgm:pt>
    <dgm:pt modelId="{B6D000BA-97D8-4847-B027-C002410307DE}" type="pres">
      <dgm:prSet presAssocID="{C02AD0A8-805D-394D-8448-3FF73FF3E2C6}" presName="thickLine" presStyleLbl="alignNode1" presStyleIdx="1" presStyleCnt="5"/>
      <dgm:spPr/>
    </dgm:pt>
    <dgm:pt modelId="{176213F9-B22E-DD46-90E6-CEA6E2E4DC9D}" type="pres">
      <dgm:prSet presAssocID="{C02AD0A8-805D-394D-8448-3FF73FF3E2C6}" presName="horz1" presStyleCnt="0"/>
      <dgm:spPr/>
    </dgm:pt>
    <dgm:pt modelId="{66E8D65E-100B-D243-B979-F675755686C3}" type="pres">
      <dgm:prSet presAssocID="{C02AD0A8-805D-394D-8448-3FF73FF3E2C6}" presName="tx1" presStyleLbl="revTx" presStyleIdx="1" presStyleCnt="5"/>
      <dgm:spPr/>
      <dgm:t>
        <a:bodyPr/>
        <a:lstStyle/>
        <a:p>
          <a:endParaRPr lang="ru-RU"/>
        </a:p>
      </dgm:t>
    </dgm:pt>
    <dgm:pt modelId="{48D5A9C7-BBB1-0B4B-A64B-35C94185D36A}" type="pres">
      <dgm:prSet presAssocID="{C02AD0A8-805D-394D-8448-3FF73FF3E2C6}" presName="vert1" presStyleCnt="0"/>
      <dgm:spPr/>
    </dgm:pt>
    <dgm:pt modelId="{70C4F51D-A4A0-8B46-A70F-57420B504A77}" type="pres">
      <dgm:prSet presAssocID="{A502E62A-D8FE-1B44-A44B-8B84F4B987D0}" presName="thickLine" presStyleLbl="alignNode1" presStyleIdx="2" presStyleCnt="5"/>
      <dgm:spPr/>
    </dgm:pt>
    <dgm:pt modelId="{6D22BF25-47BC-3840-9D8C-3637942A2E9C}" type="pres">
      <dgm:prSet presAssocID="{A502E62A-D8FE-1B44-A44B-8B84F4B987D0}" presName="horz1" presStyleCnt="0"/>
      <dgm:spPr/>
    </dgm:pt>
    <dgm:pt modelId="{AFC4523C-D24D-0C4E-AB86-09F7D4ADF7AB}" type="pres">
      <dgm:prSet presAssocID="{A502E62A-D8FE-1B44-A44B-8B84F4B987D0}" presName="tx1" presStyleLbl="revTx" presStyleIdx="2" presStyleCnt="5"/>
      <dgm:spPr/>
      <dgm:t>
        <a:bodyPr/>
        <a:lstStyle/>
        <a:p>
          <a:endParaRPr lang="ru-RU"/>
        </a:p>
      </dgm:t>
    </dgm:pt>
    <dgm:pt modelId="{75641DFF-C340-914E-846B-B5C64748CEE4}" type="pres">
      <dgm:prSet presAssocID="{A502E62A-D8FE-1B44-A44B-8B84F4B987D0}" presName="vert1" presStyleCnt="0"/>
      <dgm:spPr/>
    </dgm:pt>
    <dgm:pt modelId="{B13B3A89-F7C3-0343-8DE1-740A82714E3F}" type="pres">
      <dgm:prSet presAssocID="{047AC498-F810-B641-B7AC-3C6A44BF324F}" presName="thickLine" presStyleLbl="alignNode1" presStyleIdx="3" presStyleCnt="5"/>
      <dgm:spPr/>
    </dgm:pt>
    <dgm:pt modelId="{27AA9913-A546-414D-8B46-B9FD2D1EBF3F}" type="pres">
      <dgm:prSet presAssocID="{047AC498-F810-B641-B7AC-3C6A44BF324F}" presName="horz1" presStyleCnt="0"/>
      <dgm:spPr/>
    </dgm:pt>
    <dgm:pt modelId="{F1B85706-5D03-4A4E-AA7A-B4BF3A9264F6}" type="pres">
      <dgm:prSet presAssocID="{047AC498-F810-B641-B7AC-3C6A44BF324F}" presName="tx1" presStyleLbl="revTx" presStyleIdx="3" presStyleCnt="5"/>
      <dgm:spPr/>
      <dgm:t>
        <a:bodyPr/>
        <a:lstStyle/>
        <a:p>
          <a:endParaRPr lang="ru-RU"/>
        </a:p>
      </dgm:t>
    </dgm:pt>
    <dgm:pt modelId="{EDED9E40-379E-5744-BD55-A7AD4D3A1182}" type="pres">
      <dgm:prSet presAssocID="{047AC498-F810-B641-B7AC-3C6A44BF324F}" presName="vert1" presStyleCnt="0"/>
      <dgm:spPr/>
    </dgm:pt>
    <dgm:pt modelId="{AC1C1B49-EC31-EE46-818F-91848CAE0C50}" type="pres">
      <dgm:prSet presAssocID="{0B667A85-B8B5-C745-B522-7B5383F3B0A1}" presName="thickLine" presStyleLbl="alignNode1" presStyleIdx="4" presStyleCnt="5"/>
      <dgm:spPr/>
    </dgm:pt>
    <dgm:pt modelId="{233FBE08-1122-DC40-9B60-F44EE3D7FC60}" type="pres">
      <dgm:prSet presAssocID="{0B667A85-B8B5-C745-B522-7B5383F3B0A1}" presName="horz1" presStyleCnt="0"/>
      <dgm:spPr/>
    </dgm:pt>
    <dgm:pt modelId="{B918E47A-14F9-9B43-BEB8-FD814AE603EB}" type="pres">
      <dgm:prSet presAssocID="{0B667A85-B8B5-C745-B522-7B5383F3B0A1}" presName="tx1" presStyleLbl="revTx" presStyleIdx="4" presStyleCnt="5"/>
      <dgm:spPr/>
      <dgm:t>
        <a:bodyPr/>
        <a:lstStyle/>
        <a:p>
          <a:endParaRPr lang="ru-RU"/>
        </a:p>
      </dgm:t>
    </dgm:pt>
    <dgm:pt modelId="{10AD2B22-2D9B-CC44-A1C4-EDEA488476FC}" type="pres">
      <dgm:prSet presAssocID="{0B667A85-B8B5-C745-B522-7B5383F3B0A1}" presName="vert1" presStyleCnt="0"/>
      <dgm:spPr/>
    </dgm:pt>
  </dgm:ptLst>
  <dgm:cxnLst>
    <dgm:cxn modelId="{22B1B7C0-9F27-C84A-AFFC-1E60A8AB50DF}" type="presOf" srcId="{C02AD0A8-805D-394D-8448-3FF73FF3E2C6}" destId="{66E8D65E-100B-D243-B979-F675755686C3}" srcOrd="0" destOrd="0" presId="urn:microsoft.com/office/officeart/2008/layout/LinedList"/>
    <dgm:cxn modelId="{C568CA98-D92C-EE43-ABE2-FE8A64AF76FF}" type="presOf" srcId="{047AC498-F810-B641-B7AC-3C6A44BF324F}" destId="{F1B85706-5D03-4A4E-AA7A-B4BF3A9264F6}" srcOrd="0" destOrd="0" presId="urn:microsoft.com/office/officeart/2008/layout/LinedList"/>
    <dgm:cxn modelId="{63F2B038-13B0-8D4E-9898-4E93145C60D8}" type="presOf" srcId="{9B25471A-931E-F64F-830D-23B4C4E39E8F}" destId="{3ACAA490-601F-434A-BD15-AC6A0B18591D}" srcOrd="0" destOrd="0" presId="urn:microsoft.com/office/officeart/2008/layout/LinedList"/>
    <dgm:cxn modelId="{D892AFD9-44E4-F641-83F6-A2FE6AECA2C0}" type="presOf" srcId="{4CB0E784-7860-F745-9B1D-56AD9AF8739D}" destId="{BAC80244-3E6F-7648-8F7C-10DE7CDA7388}" srcOrd="0" destOrd="0" presId="urn:microsoft.com/office/officeart/2008/layout/LinedList"/>
    <dgm:cxn modelId="{B284E2A2-28CE-6D45-8438-D4B36992C646}" srcId="{9B25471A-931E-F64F-830D-23B4C4E39E8F}" destId="{4CB0E784-7860-F745-9B1D-56AD9AF8739D}" srcOrd="0" destOrd="0" parTransId="{2AE2FDDE-B851-624C-8AE6-B74A8617A03A}" sibTransId="{06A3DB20-3F54-904E-9585-42CDBCAF7E89}"/>
    <dgm:cxn modelId="{9CBD1C5E-66EC-8045-B5CB-5834C9357D2B}" type="presOf" srcId="{A502E62A-D8FE-1B44-A44B-8B84F4B987D0}" destId="{AFC4523C-D24D-0C4E-AB86-09F7D4ADF7AB}" srcOrd="0" destOrd="0" presId="urn:microsoft.com/office/officeart/2008/layout/LinedList"/>
    <dgm:cxn modelId="{E5C4F15C-B7BE-5F48-BED6-35EEA625BA53}" type="presOf" srcId="{0B667A85-B8B5-C745-B522-7B5383F3B0A1}" destId="{B918E47A-14F9-9B43-BEB8-FD814AE603EB}" srcOrd="0" destOrd="0" presId="urn:microsoft.com/office/officeart/2008/layout/LinedList"/>
    <dgm:cxn modelId="{2D732351-8266-D44D-BF18-A8D470B07C9F}" srcId="{9B25471A-931E-F64F-830D-23B4C4E39E8F}" destId="{047AC498-F810-B641-B7AC-3C6A44BF324F}" srcOrd="3" destOrd="0" parTransId="{074F3E1D-BEA6-2546-91E0-47EF2481226C}" sibTransId="{391D9AB4-7840-2842-8F5D-0010AA4A81D9}"/>
    <dgm:cxn modelId="{7A2EAC36-41CF-A54C-AF2E-CCDFB1884AD5}" srcId="{9B25471A-931E-F64F-830D-23B4C4E39E8F}" destId="{C02AD0A8-805D-394D-8448-3FF73FF3E2C6}" srcOrd="1" destOrd="0" parTransId="{7FF59E53-DF87-334A-9B24-BFB2F0CC6D16}" sibTransId="{0191A0F5-FE79-E54A-B668-415DB0AD6735}"/>
    <dgm:cxn modelId="{2ADBE6AC-697D-BF4D-BB86-5CEC820582EE}" srcId="{9B25471A-931E-F64F-830D-23B4C4E39E8F}" destId="{A502E62A-D8FE-1B44-A44B-8B84F4B987D0}" srcOrd="2" destOrd="0" parTransId="{99B2A98C-4490-6745-83B0-F9C50C66FC40}" sibTransId="{33D67023-6766-1348-A4C5-7B622FD6177B}"/>
    <dgm:cxn modelId="{662A504A-6EA6-2541-A623-72E57E851568}" srcId="{9B25471A-931E-F64F-830D-23B4C4E39E8F}" destId="{0B667A85-B8B5-C745-B522-7B5383F3B0A1}" srcOrd="4" destOrd="0" parTransId="{2F6916D0-5612-BF48-A05E-03CF7B72BF59}" sibTransId="{2B2709E8-B18C-464D-94ED-7EF8F4C2620F}"/>
    <dgm:cxn modelId="{9C0109A2-6CC6-644B-85F4-609655829CFC}" type="presParOf" srcId="{3ACAA490-601F-434A-BD15-AC6A0B18591D}" destId="{410CE5CF-8D5E-8B47-8A1B-6539A4AFE509}" srcOrd="0" destOrd="0" presId="urn:microsoft.com/office/officeart/2008/layout/LinedList"/>
    <dgm:cxn modelId="{28BB7716-9BAA-8744-98C2-63D05BB58D32}" type="presParOf" srcId="{3ACAA490-601F-434A-BD15-AC6A0B18591D}" destId="{36743F5B-DA05-B34A-A50E-278884BA1822}" srcOrd="1" destOrd="0" presId="urn:microsoft.com/office/officeart/2008/layout/LinedList"/>
    <dgm:cxn modelId="{F2991CB0-3BA3-9448-A3C4-A37F23CB773E}" type="presParOf" srcId="{36743F5B-DA05-B34A-A50E-278884BA1822}" destId="{BAC80244-3E6F-7648-8F7C-10DE7CDA7388}" srcOrd="0" destOrd="0" presId="urn:microsoft.com/office/officeart/2008/layout/LinedList"/>
    <dgm:cxn modelId="{EEAEB4EF-215D-E24A-AC30-1B91D95DFA39}" type="presParOf" srcId="{36743F5B-DA05-B34A-A50E-278884BA1822}" destId="{2422CF4D-E8D5-5D4B-84DC-E866057418A0}" srcOrd="1" destOrd="0" presId="urn:microsoft.com/office/officeart/2008/layout/LinedList"/>
    <dgm:cxn modelId="{B770B043-6AD0-0B4B-A0A4-60D48D9489D9}" type="presParOf" srcId="{3ACAA490-601F-434A-BD15-AC6A0B18591D}" destId="{B6D000BA-97D8-4847-B027-C002410307DE}" srcOrd="2" destOrd="0" presId="urn:microsoft.com/office/officeart/2008/layout/LinedList"/>
    <dgm:cxn modelId="{1D8C4FDD-3A73-5044-AE21-80EB30F76AC5}" type="presParOf" srcId="{3ACAA490-601F-434A-BD15-AC6A0B18591D}" destId="{176213F9-B22E-DD46-90E6-CEA6E2E4DC9D}" srcOrd="3" destOrd="0" presId="urn:microsoft.com/office/officeart/2008/layout/LinedList"/>
    <dgm:cxn modelId="{9686125F-74D5-904A-83A7-1E7118325383}" type="presParOf" srcId="{176213F9-B22E-DD46-90E6-CEA6E2E4DC9D}" destId="{66E8D65E-100B-D243-B979-F675755686C3}" srcOrd="0" destOrd="0" presId="urn:microsoft.com/office/officeart/2008/layout/LinedList"/>
    <dgm:cxn modelId="{921DA961-AA92-374A-93C1-B0BF7AB06D5E}" type="presParOf" srcId="{176213F9-B22E-DD46-90E6-CEA6E2E4DC9D}" destId="{48D5A9C7-BBB1-0B4B-A64B-35C94185D36A}" srcOrd="1" destOrd="0" presId="urn:microsoft.com/office/officeart/2008/layout/LinedList"/>
    <dgm:cxn modelId="{53F53DC8-0D26-1D4D-84A4-CD48EC0CE748}" type="presParOf" srcId="{3ACAA490-601F-434A-BD15-AC6A0B18591D}" destId="{70C4F51D-A4A0-8B46-A70F-57420B504A77}" srcOrd="4" destOrd="0" presId="urn:microsoft.com/office/officeart/2008/layout/LinedList"/>
    <dgm:cxn modelId="{CE63502C-ED06-AA4B-A8A0-624EB7F5076A}" type="presParOf" srcId="{3ACAA490-601F-434A-BD15-AC6A0B18591D}" destId="{6D22BF25-47BC-3840-9D8C-3637942A2E9C}" srcOrd="5" destOrd="0" presId="urn:microsoft.com/office/officeart/2008/layout/LinedList"/>
    <dgm:cxn modelId="{CE142ED5-FEA1-A746-8F6C-FA1CC2D65649}" type="presParOf" srcId="{6D22BF25-47BC-3840-9D8C-3637942A2E9C}" destId="{AFC4523C-D24D-0C4E-AB86-09F7D4ADF7AB}" srcOrd="0" destOrd="0" presId="urn:microsoft.com/office/officeart/2008/layout/LinedList"/>
    <dgm:cxn modelId="{FE77AE20-7643-9849-8123-C6CB1FC40238}" type="presParOf" srcId="{6D22BF25-47BC-3840-9D8C-3637942A2E9C}" destId="{75641DFF-C340-914E-846B-B5C64748CEE4}" srcOrd="1" destOrd="0" presId="urn:microsoft.com/office/officeart/2008/layout/LinedList"/>
    <dgm:cxn modelId="{66B0ABEE-342E-AB4E-B6D5-9A8D90C60D92}" type="presParOf" srcId="{3ACAA490-601F-434A-BD15-AC6A0B18591D}" destId="{B13B3A89-F7C3-0343-8DE1-740A82714E3F}" srcOrd="6" destOrd="0" presId="urn:microsoft.com/office/officeart/2008/layout/LinedList"/>
    <dgm:cxn modelId="{AD5303E5-EDA6-E44C-BCC4-9BFE693CEDE1}" type="presParOf" srcId="{3ACAA490-601F-434A-BD15-AC6A0B18591D}" destId="{27AA9913-A546-414D-8B46-B9FD2D1EBF3F}" srcOrd="7" destOrd="0" presId="urn:microsoft.com/office/officeart/2008/layout/LinedList"/>
    <dgm:cxn modelId="{8ACF78C5-C45E-3542-8A06-D69233291D86}" type="presParOf" srcId="{27AA9913-A546-414D-8B46-B9FD2D1EBF3F}" destId="{F1B85706-5D03-4A4E-AA7A-B4BF3A9264F6}" srcOrd="0" destOrd="0" presId="urn:microsoft.com/office/officeart/2008/layout/LinedList"/>
    <dgm:cxn modelId="{81648F0B-604B-444B-BD72-0F17D24EC059}" type="presParOf" srcId="{27AA9913-A546-414D-8B46-B9FD2D1EBF3F}" destId="{EDED9E40-379E-5744-BD55-A7AD4D3A1182}" srcOrd="1" destOrd="0" presId="urn:microsoft.com/office/officeart/2008/layout/LinedList"/>
    <dgm:cxn modelId="{901CE6E6-5282-714F-BD00-4693F0DFC9C5}" type="presParOf" srcId="{3ACAA490-601F-434A-BD15-AC6A0B18591D}" destId="{AC1C1B49-EC31-EE46-818F-91848CAE0C50}" srcOrd="8" destOrd="0" presId="urn:microsoft.com/office/officeart/2008/layout/LinedList"/>
    <dgm:cxn modelId="{7EB568AB-1976-F144-AFF3-DF18CC691EC0}" type="presParOf" srcId="{3ACAA490-601F-434A-BD15-AC6A0B18591D}" destId="{233FBE08-1122-DC40-9B60-F44EE3D7FC60}" srcOrd="9" destOrd="0" presId="urn:microsoft.com/office/officeart/2008/layout/LinedList"/>
    <dgm:cxn modelId="{3A4D4CA2-D5B2-2B4E-9CD1-DDEAB318A22E}" type="presParOf" srcId="{233FBE08-1122-DC40-9B60-F44EE3D7FC60}" destId="{B918E47A-14F9-9B43-BEB8-FD814AE603EB}" srcOrd="0" destOrd="0" presId="urn:microsoft.com/office/officeart/2008/layout/LinedList"/>
    <dgm:cxn modelId="{A2D74B54-9789-2244-9799-09BA2A0FEF3A}" type="presParOf" srcId="{233FBE08-1122-DC40-9B60-F44EE3D7FC60}" destId="{10AD2B22-2D9B-CC44-A1C4-EDEA488476F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5BAAE3F-4765-8841-9116-D319539DE499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B9BC31-C7B9-0844-A22C-6CD29A11C124}">
      <dgm:prSet custT="1"/>
      <dgm:spPr/>
      <dgm:t>
        <a:bodyPr/>
        <a:lstStyle/>
        <a:p>
          <a:pPr rtl="0"/>
          <a:r>
            <a:rPr lang="ru-RU" sz="1800" dirty="0" err="1" smtClean="0"/>
            <a:t>Ректорів</a:t>
          </a:r>
          <a:r>
            <a:rPr lang="ru-RU" sz="1800" dirty="0" smtClean="0"/>
            <a:t> в </a:t>
          </a:r>
          <a:r>
            <a:rPr lang="ru-RU" sz="1800" dirty="0" err="1" smtClean="0"/>
            <a:t>обох</a:t>
          </a:r>
          <a:r>
            <a:rPr lang="ru-RU" sz="1800" dirty="0" smtClean="0"/>
            <a:t> </a:t>
          </a:r>
          <a:r>
            <a:rPr lang="ru-RU" sz="1800" dirty="0" err="1" smtClean="0"/>
            <a:t>країнах</a:t>
          </a:r>
          <a:r>
            <a:rPr lang="ru-RU" sz="1800" dirty="0" smtClean="0"/>
            <a:t> </a:t>
          </a:r>
          <a:r>
            <a:rPr lang="ru-RU" sz="1800" dirty="0" err="1" smtClean="0"/>
            <a:t>хвилює</a:t>
          </a:r>
          <a:r>
            <a:rPr lang="ru-RU" sz="1800" dirty="0" smtClean="0"/>
            <a:t> та ж сама проблематика</a:t>
          </a:r>
          <a:endParaRPr lang="ru-RU" sz="1800" dirty="0"/>
        </a:p>
      </dgm:t>
    </dgm:pt>
    <dgm:pt modelId="{B805C8F6-8D3E-A249-ADC9-7A2E6DD07951}" type="parTrans" cxnId="{A08A1DE6-EEE9-6A48-874A-2F16954433E4}">
      <dgm:prSet/>
      <dgm:spPr/>
      <dgm:t>
        <a:bodyPr/>
        <a:lstStyle/>
        <a:p>
          <a:endParaRPr lang="ru-RU" sz="1800"/>
        </a:p>
      </dgm:t>
    </dgm:pt>
    <dgm:pt modelId="{6E2BFB99-045D-7944-9EDA-357CBC49C647}" type="sibTrans" cxnId="{A08A1DE6-EEE9-6A48-874A-2F16954433E4}">
      <dgm:prSet/>
      <dgm:spPr/>
      <dgm:t>
        <a:bodyPr/>
        <a:lstStyle/>
        <a:p>
          <a:endParaRPr lang="ru-RU" sz="1800"/>
        </a:p>
      </dgm:t>
    </dgm:pt>
    <dgm:pt modelId="{16F42166-6F8F-CD48-8800-40E01666A2E1}">
      <dgm:prSet custT="1"/>
      <dgm:spPr/>
      <dgm:t>
        <a:bodyPr/>
        <a:lstStyle/>
        <a:p>
          <a:pPr rtl="0"/>
          <a:r>
            <a:rPr lang="ru-RU" sz="1800" dirty="0" smtClean="0"/>
            <a:t>Погляди </a:t>
          </a:r>
          <a:r>
            <a:rPr lang="ru-RU" sz="1800" dirty="0" err="1" smtClean="0"/>
            <a:t>ректорів</a:t>
          </a:r>
          <a:r>
            <a:rPr lang="ru-RU" sz="1800" dirty="0" smtClean="0"/>
            <a:t> на </a:t>
          </a:r>
          <a:r>
            <a:rPr lang="ru-RU" sz="1800" dirty="0" err="1" smtClean="0"/>
            <a:t>проблеми</a:t>
          </a:r>
          <a:r>
            <a:rPr lang="ru-RU" sz="1800" dirty="0" smtClean="0"/>
            <a:t> </a:t>
          </a:r>
          <a:r>
            <a:rPr lang="ru-RU" sz="1800" dirty="0" err="1" smtClean="0"/>
            <a:t>фінансування</a:t>
          </a:r>
          <a:r>
            <a:rPr lang="ru-RU" sz="1800" dirty="0" smtClean="0"/>
            <a:t>, </a:t>
          </a:r>
          <a:r>
            <a:rPr lang="ru-RU" sz="1800" dirty="0" err="1" smtClean="0"/>
            <a:t>рейтингів</a:t>
          </a:r>
          <a:r>
            <a:rPr lang="ru-RU" sz="1800" dirty="0" smtClean="0"/>
            <a:t> </a:t>
          </a:r>
          <a:r>
            <a:rPr lang="ru-RU" sz="1800" dirty="0" err="1" smtClean="0"/>
            <a:t>дуже</a:t>
          </a:r>
          <a:r>
            <a:rPr lang="ru-RU" sz="1800" dirty="0" smtClean="0"/>
            <a:t> </a:t>
          </a:r>
          <a:r>
            <a:rPr lang="ru-RU" sz="1800" dirty="0" err="1" smtClean="0"/>
            <a:t>схожі</a:t>
          </a:r>
          <a:endParaRPr lang="ru-RU" sz="1800" dirty="0"/>
        </a:p>
      </dgm:t>
    </dgm:pt>
    <dgm:pt modelId="{4F38F88D-AE53-A249-A7E2-F3B82353CF46}" type="parTrans" cxnId="{274CE66A-1011-4F40-90D9-B1091F9B1964}">
      <dgm:prSet/>
      <dgm:spPr/>
      <dgm:t>
        <a:bodyPr/>
        <a:lstStyle/>
        <a:p>
          <a:endParaRPr lang="ru-RU" sz="1800"/>
        </a:p>
      </dgm:t>
    </dgm:pt>
    <dgm:pt modelId="{CF931B82-B809-3942-B2D8-6C0F0E6343AE}" type="sibTrans" cxnId="{274CE66A-1011-4F40-90D9-B1091F9B1964}">
      <dgm:prSet/>
      <dgm:spPr/>
      <dgm:t>
        <a:bodyPr/>
        <a:lstStyle/>
        <a:p>
          <a:endParaRPr lang="ru-RU" sz="1800"/>
        </a:p>
      </dgm:t>
    </dgm:pt>
    <dgm:pt modelId="{0B88B4F2-B42A-B14A-ABE9-1E8A32B011DA}">
      <dgm:prSet custT="1"/>
      <dgm:spPr/>
      <dgm:t>
        <a:bodyPr/>
        <a:lstStyle/>
        <a:p>
          <a:pPr rtl="0"/>
          <a:r>
            <a:rPr lang="ru-RU" sz="1800" dirty="0" err="1" smtClean="0"/>
            <a:t>Значення</a:t>
          </a:r>
          <a:r>
            <a:rPr lang="ru-RU" sz="1800" dirty="0" smtClean="0"/>
            <a:t> </a:t>
          </a:r>
          <a:r>
            <a:rPr lang="ru-RU" sz="1800" dirty="0" err="1" smtClean="0"/>
            <a:t>статутів</a:t>
          </a:r>
          <a:r>
            <a:rPr lang="ru-RU" sz="1800" dirty="0" smtClean="0"/>
            <a:t> у </a:t>
          </a:r>
          <a:r>
            <a:rPr lang="ru-RU" sz="1800" dirty="0" err="1" smtClean="0"/>
            <a:t>системі</a:t>
          </a:r>
          <a:r>
            <a:rPr lang="ru-RU" sz="1800" dirty="0" smtClean="0"/>
            <a:t> </a:t>
          </a:r>
          <a:r>
            <a:rPr lang="ru-RU" sz="1800" dirty="0" err="1" smtClean="0"/>
            <a:t>джерел</a:t>
          </a:r>
          <a:r>
            <a:rPr lang="ru-RU" sz="1800" dirty="0" smtClean="0"/>
            <a:t> права </a:t>
          </a:r>
          <a:r>
            <a:rPr lang="ru-RU" sz="1800" dirty="0" err="1" smtClean="0"/>
            <a:t>дуже</a:t>
          </a:r>
          <a:r>
            <a:rPr lang="ru-RU" sz="1800" dirty="0" smtClean="0"/>
            <a:t> </a:t>
          </a:r>
          <a:r>
            <a:rPr lang="ru-RU" sz="1800" dirty="0" err="1" smtClean="0"/>
            <a:t>різний</a:t>
          </a:r>
          <a:endParaRPr lang="ru-RU" sz="1800" dirty="0"/>
        </a:p>
      </dgm:t>
    </dgm:pt>
    <dgm:pt modelId="{9525CD5C-1375-0145-8903-85DFF4DA000B}" type="parTrans" cxnId="{4A566641-CF71-B040-A7D1-312A811C5BFC}">
      <dgm:prSet/>
      <dgm:spPr/>
      <dgm:t>
        <a:bodyPr/>
        <a:lstStyle/>
        <a:p>
          <a:endParaRPr lang="ru-RU" sz="1800"/>
        </a:p>
      </dgm:t>
    </dgm:pt>
    <dgm:pt modelId="{0E39230F-F033-2A4F-91E4-1659F8376EDA}" type="sibTrans" cxnId="{4A566641-CF71-B040-A7D1-312A811C5BFC}">
      <dgm:prSet/>
      <dgm:spPr/>
      <dgm:t>
        <a:bodyPr/>
        <a:lstStyle/>
        <a:p>
          <a:endParaRPr lang="ru-RU" sz="1800"/>
        </a:p>
      </dgm:t>
    </dgm:pt>
    <dgm:pt modelId="{FF62FCA4-EE5E-5740-94D6-CDC18678CA12}">
      <dgm:prSet custT="1"/>
      <dgm:spPr/>
      <dgm:t>
        <a:bodyPr/>
        <a:lstStyle/>
        <a:p>
          <a:pPr rtl="0"/>
          <a:r>
            <a:rPr lang="ru-RU" sz="1800" dirty="0" smtClean="0"/>
            <a:t>Сфера </a:t>
          </a:r>
          <a:r>
            <a:rPr lang="ru-RU" sz="1800" dirty="0" err="1" smtClean="0"/>
            <a:t>статутів</a:t>
          </a:r>
          <a:r>
            <a:rPr lang="ru-RU" sz="1800" dirty="0" smtClean="0"/>
            <a:t> </a:t>
          </a:r>
          <a:r>
            <a:rPr lang="ru-RU" sz="1800" dirty="0" err="1" smtClean="0"/>
            <a:t>дуже</a:t>
          </a:r>
          <a:r>
            <a:rPr lang="ru-RU" sz="1800" dirty="0" smtClean="0"/>
            <a:t> </a:t>
          </a:r>
          <a:r>
            <a:rPr lang="ru-RU" sz="1800" dirty="0" err="1" smtClean="0"/>
            <a:t>відрізяється</a:t>
          </a:r>
          <a:r>
            <a:rPr lang="ru-RU" sz="1800" dirty="0" smtClean="0"/>
            <a:t>: </a:t>
          </a:r>
          <a:r>
            <a:rPr lang="ru-RU" sz="1800" dirty="0" err="1" smtClean="0"/>
            <a:t>різноманіття</a:t>
          </a:r>
          <a:r>
            <a:rPr lang="ru-RU" sz="1800" dirty="0" smtClean="0"/>
            <a:t> у </a:t>
          </a:r>
          <a:r>
            <a:rPr lang="ru-RU" sz="1800" dirty="0" err="1" smtClean="0"/>
            <a:t>Польщі</a:t>
          </a:r>
          <a:r>
            <a:rPr lang="ru-RU" sz="1800" dirty="0" smtClean="0"/>
            <a:t> та </a:t>
          </a:r>
          <a:r>
            <a:rPr lang="ru-RU" sz="1800" dirty="0" err="1" smtClean="0"/>
            <a:t>дублювання</a:t>
          </a:r>
          <a:r>
            <a:rPr lang="ru-RU" sz="1800" dirty="0" smtClean="0"/>
            <a:t> </a:t>
          </a:r>
          <a:r>
            <a:rPr lang="ru-RU" sz="1800" dirty="0" err="1" smtClean="0"/>
            <a:t>положень</a:t>
          </a:r>
          <a:r>
            <a:rPr lang="ru-RU" sz="1800" dirty="0" smtClean="0"/>
            <a:t> закону в </a:t>
          </a:r>
          <a:r>
            <a:rPr lang="ru-RU" sz="1800" dirty="0" err="1" smtClean="0"/>
            <a:t>Україні</a:t>
          </a:r>
          <a:r>
            <a:rPr lang="pl-PL" sz="1800" dirty="0" smtClean="0"/>
            <a:t> </a:t>
          </a:r>
          <a:endParaRPr lang="ru-RU" sz="1800" dirty="0"/>
        </a:p>
      </dgm:t>
    </dgm:pt>
    <dgm:pt modelId="{AFE79FBB-E87D-0541-A070-C45F683AAF49}" type="parTrans" cxnId="{79CB81D8-BBD5-7E4E-A1F4-11E7C01B5BAE}">
      <dgm:prSet/>
      <dgm:spPr/>
      <dgm:t>
        <a:bodyPr/>
        <a:lstStyle/>
        <a:p>
          <a:endParaRPr lang="ru-RU"/>
        </a:p>
      </dgm:t>
    </dgm:pt>
    <dgm:pt modelId="{F4F0DED1-E040-A747-9BEF-843F52056F53}" type="sibTrans" cxnId="{79CB81D8-BBD5-7E4E-A1F4-11E7C01B5BAE}">
      <dgm:prSet/>
      <dgm:spPr/>
      <dgm:t>
        <a:bodyPr/>
        <a:lstStyle/>
        <a:p>
          <a:endParaRPr lang="ru-RU"/>
        </a:p>
      </dgm:t>
    </dgm:pt>
    <dgm:pt modelId="{3E283D8B-AAB8-7349-A281-B81A32CBE6AD}">
      <dgm:prSet custT="1"/>
      <dgm:spPr/>
      <dgm:t>
        <a:bodyPr/>
        <a:lstStyle/>
        <a:p>
          <a:pPr rtl="0"/>
          <a:r>
            <a:rPr lang="ru-RU" sz="1800" dirty="0" err="1" smtClean="0"/>
            <a:t>Рівень</a:t>
          </a:r>
          <a:r>
            <a:rPr lang="ru-RU" sz="1800" dirty="0" smtClean="0"/>
            <a:t> </a:t>
          </a:r>
          <a:r>
            <a:rPr lang="ru-RU" sz="1800" dirty="0" err="1" smtClean="0"/>
            <a:t>автономії</a:t>
          </a:r>
          <a:r>
            <a:rPr lang="ru-RU" sz="1800" dirty="0" smtClean="0"/>
            <a:t> </a:t>
          </a:r>
          <a:r>
            <a:rPr lang="ru-RU" sz="1800" dirty="0" err="1" smtClean="0"/>
            <a:t>польських</a:t>
          </a:r>
          <a:r>
            <a:rPr lang="ru-RU" sz="1800" dirty="0" smtClean="0"/>
            <a:t> ЗВО </a:t>
          </a:r>
          <a:r>
            <a:rPr lang="ru-RU" sz="1800" dirty="0" err="1" smtClean="0"/>
            <a:t>вищий</a:t>
          </a:r>
          <a:endParaRPr lang="ru-RU" sz="1800" dirty="0"/>
        </a:p>
      </dgm:t>
    </dgm:pt>
    <dgm:pt modelId="{55CABE55-1512-4647-8A73-A384B3FBA58E}" type="parTrans" cxnId="{6C52516A-8FEE-B441-BDE4-1ED016FE432B}">
      <dgm:prSet/>
      <dgm:spPr/>
      <dgm:t>
        <a:bodyPr/>
        <a:lstStyle/>
        <a:p>
          <a:endParaRPr lang="ru-RU"/>
        </a:p>
      </dgm:t>
    </dgm:pt>
    <dgm:pt modelId="{5A7591E8-1B59-1041-9B8A-EF86668D069B}" type="sibTrans" cxnId="{6C52516A-8FEE-B441-BDE4-1ED016FE432B}">
      <dgm:prSet/>
      <dgm:spPr/>
      <dgm:t>
        <a:bodyPr/>
        <a:lstStyle/>
        <a:p>
          <a:endParaRPr lang="ru-RU"/>
        </a:p>
      </dgm:t>
    </dgm:pt>
    <dgm:pt modelId="{52810B13-F910-424A-BA3F-3C1F23EC56B8}" type="pres">
      <dgm:prSet presAssocID="{95BAAE3F-4765-8841-9116-D319539DE499}" presName="vert0" presStyleCnt="0">
        <dgm:presLayoutVars>
          <dgm:dir/>
          <dgm:animOne val="branch"/>
          <dgm:animLvl val="lvl"/>
        </dgm:presLayoutVars>
      </dgm:prSet>
      <dgm:spPr/>
    </dgm:pt>
    <dgm:pt modelId="{0A47C4BD-8105-F549-A14C-B12B773CF6C8}" type="pres">
      <dgm:prSet presAssocID="{9BB9BC31-C7B9-0844-A22C-6CD29A11C124}" presName="thickLine" presStyleLbl="alignNode1" presStyleIdx="0" presStyleCnt="5"/>
      <dgm:spPr/>
    </dgm:pt>
    <dgm:pt modelId="{153CA8B2-7C92-C84D-8892-72759485DBBD}" type="pres">
      <dgm:prSet presAssocID="{9BB9BC31-C7B9-0844-A22C-6CD29A11C124}" presName="horz1" presStyleCnt="0"/>
      <dgm:spPr/>
    </dgm:pt>
    <dgm:pt modelId="{21A2AF3F-9F4D-3949-B8AA-5559CE410DA3}" type="pres">
      <dgm:prSet presAssocID="{9BB9BC31-C7B9-0844-A22C-6CD29A11C124}" presName="tx1" presStyleLbl="revTx" presStyleIdx="0" presStyleCnt="5"/>
      <dgm:spPr/>
      <dgm:t>
        <a:bodyPr/>
        <a:lstStyle/>
        <a:p>
          <a:endParaRPr lang="ru-RU"/>
        </a:p>
      </dgm:t>
    </dgm:pt>
    <dgm:pt modelId="{7681D8AB-16EA-C445-A56F-E4ACFFFB9B4A}" type="pres">
      <dgm:prSet presAssocID="{9BB9BC31-C7B9-0844-A22C-6CD29A11C124}" presName="vert1" presStyleCnt="0"/>
      <dgm:spPr/>
    </dgm:pt>
    <dgm:pt modelId="{6870FA23-4464-AB46-86F7-CB21F3A0D882}" type="pres">
      <dgm:prSet presAssocID="{16F42166-6F8F-CD48-8800-40E01666A2E1}" presName="thickLine" presStyleLbl="alignNode1" presStyleIdx="1" presStyleCnt="5"/>
      <dgm:spPr/>
    </dgm:pt>
    <dgm:pt modelId="{A71B43C1-CFBF-9F42-9410-D07C4A1300D4}" type="pres">
      <dgm:prSet presAssocID="{16F42166-6F8F-CD48-8800-40E01666A2E1}" presName="horz1" presStyleCnt="0"/>
      <dgm:spPr/>
    </dgm:pt>
    <dgm:pt modelId="{3C40A790-5EB7-834B-AADD-541499D6ADF0}" type="pres">
      <dgm:prSet presAssocID="{16F42166-6F8F-CD48-8800-40E01666A2E1}" presName="tx1" presStyleLbl="revTx" presStyleIdx="1" presStyleCnt="5"/>
      <dgm:spPr/>
      <dgm:t>
        <a:bodyPr/>
        <a:lstStyle/>
        <a:p>
          <a:endParaRPr lang="ru-RU"/>
        </a:p>
      </dgm:t>
    </dgm:pt>
    <dgm:pt modelId="{A0648B39-4FC4-C74E-AB6A-1418E464422B}" type="pres">
      <dgm:prSet presAssocID="{16F42166-6F8F-CD48-8800-40E01666A2E1}" presName="vert1" presStyleCnt="0"/>
      <dgm:spPr/>
    </dgm:pt>
    <dgm:pt modelId="{791260EC-0FBA-D248-BE81-E6B9D5A5583A}" type="pres">
      <dgm:prSet presAssocID="{3E283D8B-AAB8-7349-A281-B81A32CBE6AD}" presName="thickLine" presStyleLbl="alignNode1" presStyleIdx="2" presStyleCnt="5"/>
      <dgm:spPr/>
    </dgm:pt>
    <dgm:pt modelId="{410A1E40-050E-3748-8F95-F4FAEA571E26}" type="pres">
      <dgm:prSet presAssocID="{3E283D8B-AAB8-7349-A281-B81A32CBE6AD}" presName="horz1" presStyleCnt="0"/>
      <dgm:spPr/>
    </dgm:pt>
    <dgm:pt modelId="{CA508411-4CDC-844F-9623-51E6F7E7FD69}" type="pres">
      <dgm:prSet presAssocID="{3E283D8B-AAB8-7349-A281-B81A32CBE6AD}" presName="tx1" presStyleLbl="revTx" presStyleIdx="2" presStyleCnt="5"/>
      <dgm:spPr/>
      <dgm:t>
        <a:bodyPr/>
        <a:lstStyle/>
        <a:p>
          <a:endParaRPr lang="ru-RU"/>
        </a:p>
      </dgm:t>
    </dgm:pt>
    <dgm:pt modelId="{991DDA7C-E079-7248-829B-BA5EEE9C552C}" type="pres">
      <dgm:prSet presAssocID="{3E283D8B-AAB8-7349-A281-B81A32CBE6AD}" presName="vert1" presStyleCnt="0"/>
      <dgm:spPr/>
    </dgm:pt>
    <dgm:pt modelId="{8A1AF492-23A3-524D-8448-1C5C17372666}" type="pres">
      <dgm:prSet presAssocID="{FF62FCA4-EE5E-5740-94D6-CDC18678CA12}" presName="thickLine" presStyleLbl="alignNode1" presStyleIdx="3" presStyleCnt="5"/>
      <dgm:spPr/>
    </dgm:pt>
    <dgm:pt modelId="{688B721E-BA81-B04D-BAA4-A5D022BA37A8}" type="pres">
      <dgm:prSet presAssocID="{FF62FCA4-EE5E-5740-94D6-CDC18678CA12}" presName="horz1" presStyleCnt="0"/>
      <dgm:spPr/>
    </dgm:pt>
    <dgm:pt modelId="{4D868EEC-4AD9-1146-B0DD-3B502CBC095B}" type="pres">
      <dgm:prSet presAssocID="{FF62FCA4-EE5E-5740-94D6-CDC18678CA12}" presName="tx1" presStyleLbl="revTx" presStyleIdx="3" presStyleCnt="5"/>
      <dgm:spPr/>
      <dgm:t>
        <a:bodyPr/>
        <a:lstStyle/>
        <a:p>
          <a:endParaRPr lang="ru-RU"/>
        </a:p>
      </dgm:t>
    </dgm:pt>
    <dgm:pt modelId="{4F180E41-4325-1E4A-80B5-08333272E3BB}" type="pres">
      <dgm:prSet presAssocID="{FF62FCA4-EE5E-5740-94D6-CDC18678CA12}" presName="vert1" presStyleCnt="0"/>
      <dgm:spPr/>
    </dgm:pt>
    <dgm:pt modelId="{97DE36F8-537C-B14A-8ED3-1E2AD21A1F8B}" type="pres">
      <dgm:prSet presAssocID="{0B88B4F2-B42A-B14A-ABE9-1E8A32B011DA}" presName="thickLine" presStyleLbl="alignNode1" presStyleIdx="4" presStyleCnt="5"/>
      <dgm:spPr/>
    </dgm:pt>
    <dgm:pt modelId="{DE9B7268-F237-C140-8C08-E1786ED0DA80}" type="pres">
      <dgm:prSet presAssocID="{0B88B4F2-B42A-B14A-ABE9-1E8A32B011DA}" presName="horz1" presStyleCnt="0"/>
      <dgm:spPr/>
    </dgm:pt>
    <dgm:pt modelId="{FFD2E5E2-D5D6-DA4A-B0A8-FF773C8E6063}" type="pres">
      <dgm:prSet presAssocID="{0B88B4F2-B42A-B14A-ABE9-1E8A32B011DA}" presName="tx1" presStyleLbl="revTx" presStyleIdx="4" presStyleCnt="5"/>
      <dgm:spPr/>
      <dgm:t>
        <a:bodyPr/>
        <a:lstStyle/>
        <a:p>
          <a:endParaRPr lang="ru-RU"/>
        </a:p>
      </dgm:t>
    </dgm:pt>
    <dgm:pt modelId="{154D46B7-C491-8A44-8088-FE7BCC8AE43B}" type="pres">
      <dgm:prSet presAssocID="{0B88B4F2-B42A-B14A-ABE9-1E8A32B011DA}" presName="vert1" presStyleCnt="0"/>
      <dgm:spPr/>
    </dgm:pt>
  </dgm:ptLst>
  <dgm:cxnLst>
    <dgm:cxn modelId="{4A566641-CF71-B040-A7D1-312A811C5BFC}" srcId="{95BAAE3F-4765-8841-9116-D319539DE499}" destId="{0B88B4F2-B42A-B14A-ABE9-1E8A32B011DA}" srcOrd="4" destOrd="0" parTransId="{9525CD5C-1375-0145-8903-85DFF4DA000B}" sibTransId="{0E39230F-F033-2A4F-91E4-1659F8376EDA}"/>
    <dgm:cxn modelId="{A08A1DE6-EEE9-6A48-874A-2F16954433E4}" srcId="{95BAAE3F-4765-8841-9116-D319539DE499}" destId="{9BB9BC31-C7B9-0844-A22C-6CD29A11C124}" srcOrd="0" destOrd="0" parTransId="{B805C8F6-8D3E-A249-ADC9-7A2E6DD07951}" sibTransId="{6E2BFB99-045D-7944-9EDA-357CBC49C647}"/>
    <dgm:cxn modelId="{6C52516A-8FEE-B441-BDE4-1ED016FE432B}" srcId="{95BAAE3F-4765-8841-9116-D319539DE499}" destId="{3E283D8B-AAB8-7349-A281-B81A32CBE6AD}" srcOrd="2" destOrd="0" parTransId="{55CABE55-1512-4647-8A73-A384B3FBA58E}" sibTransId="{5A7591E8-1B59-1041-9B8A-EF86668D069B}"/>
    <dgm:cxn modelId="{F531E37E-6BB6-664A-96BC-A3D1CAE207DB}" type="presOf" srcId="{0B88B4F2-B42A-B14A-ABE9-1E8A32B011DA}" destId="{FFD2E5E2-D5D6-DA4A-B0A8-FF773C8E6063}" srcOrd="0" destOrd="0" presId="urn:microsoft.com/office/officeart/2008/layout/LinedList"/>
    <dgm:cxn modelId="{79CB81D8-BBD5-7E4E-A1F4-11E7C01B5BAE}" srcId="{95BAAE3F-4765-8841-9116-D319539DE499}" destId="{FF62FCA4-EE5E-5740-94D6-CDC18678CA12}" srcOrd="3" destOrd="0" parTransId="{AFE79FBB-E87D-0541-A070-C45F683AAF49}" sibTransId="{F4F0DED1-E040-A747-9BEF-843F52056F53}"/>
    <dgm:cxn modelId="{F45DBDD5-DFC4-AF45-9EB3-E05FF93120E8}" type="presOf" srcId="{FF62FCA4-EE5E-5740-94D6-CDC18678CA12}" destId="{4D868EEC-4AD9-1146-B0DD-3B502CBC095B}" srcOrd="0" destOrd="0" presId="urn:microsoft.com/office/officeart/2008/layout/LinedList"/>
    <dgm:cxn modelId="{C7D67934-8F04-9D47-A995-651C22056323}" type="presOf" srcId="{95BAAE3F-4765-8841-9116-D319539DE499}" destId="{52810B13-F910-424A-BA3F-3C1F23EC56B8}" srcOrd="0" destOrd="0" presId="urn:microsoft.com/office/officeart/2008/layout/LinedList"/>
    <dgm:cxn modelId="{E313C053-9AFE-FD4E-89B8-E1588A9F9174}" type="presOf" srcId="{3E283D8B-AAB8-7349-A281-B81A32CBE6AD}" destId="{CA508411-4CDC-844F-9623-51E6F7E7FD69}" srcOrd="0" destOrd="0" presId="urn:microsoft.com/office/officeart/2008/layout/LinedList"/>
    <dgm:cxn modelId="{274CE66A-1011-4F40-90D9-B1091F9B1964}" srcId="{95BAAE3F-4765-8841-9116-D319539DE499}" destId="{16F42166-6F8F-CD48-8800-40E01666A2E1}" srcOrd="1" destOrd="0" parTransId="{4F38F88D-AE53-A249-A7E2-F3B82353CF46}" sibTransId="{CF931B82-B809-3942-B2D8-6C0F0E6343AE}"/>
    <dgm:cxn modelId="{592CDF42-6B3E-0B47-98E1-0A19A8F8C4AE}" type="presOf" srcId="{16F42166-6F8F-CD48-8800-40E01666A2E1}" destId="{3C40A790-5EB7-834B-AADD-541499D6ADF0}" srcOrd="0" destOrd="0" presId="urn:microsoft.com/office/officeart/2008/layout/LinedList"/>
    <dgm:cxn modelId="{AE8FDBB0-59F4-ED4D-A5B2-15E8A9096C7F}" type="presOf" srcId="{9BB9BC31-C7B9-0844-A22C-6CD29A11C124}" destId="{21A2AF3F-9F4D-3949-B8AA-5559CE410DA3}" srcOrd="0" destOrd="0" presId="urn:microsoft.com/office/officeart/2008/layout/LinedList"/>
    <dgm:cxn modelId="{E4846BD2-6EAE-9542-B8F4-FD2512F06031}" type="presParOf" srcId="{52810B13-F910-424A-BA3F-3C1F23EC56B8}" destId="{0A47C4BD-8105-F549-A14C-B12B773CF6C8}" srcOrd="0" destOrd="0" presId="urn:microsoft.com/office/officeart/2008/layout/LinedList"/>
    <dgm:cxn modelId="{2D9F5499-687B-9D41-AA97-83D22F5FC896}" type="presParOf" srcId="{52810B13-F910-424A-BA3F-3C1F23EC56B8}" destId="{153CA8B2-7C92-C84D-8892-72759485DBBD}" srcOrd="1" destOrd="0" presId="urn:microsoft.com/office/officeart/2008/layout/LinedList"/>
    <dgm:cxn modelId="{8C283FDF-AEAB-3E44-A587-1A4255C113DC}" type="presParOf" srcId="{153CA8B2-7C92-C84D-8892-72759485DBBD}" destId="{21A2AF3F-9F4D-3949-B8AA-5559CE410DA3}" srcOrd="0" destOrd="0" presId="urn:microsoft.com/office/officeart/2008/layout/LinedList"/>
    <dgm:cxn modelId="{4BF2B60F-2FAC-0545-A1A7-66C073D87D91}" type="presParOf" srcId="{153CA8B2-7C92-C84D-8892-72759485DBBD}" destId="{7681D8AB-16EA-C445-A56F-E4ACFFFB9B4A}" srcOrd="1" destOrd="0" presId="urn:microsoft.com/office/officeart/2008/layout/LinedList"/>
    <dgm:cxn modelId="{34B20A75-ED94-2842-83F1-F3D566636F12}" type="presParOf" srcId="{52810B13-F910-424A-BA3F-3C1F23EC56B8}" destId="{6870FA23-4464-AB46-86F7-CB21F3A0D882}" srcOrd="2" destOrd="0" presId="urn:microsoft.com/office/officeart/2008/layout/LinedList"/>
    <dgm:cxn modelId="{6BE6388E-7557-404E-9A93-73B9724208EB}" type="presParOf" srcId="{52810B13-F910-424A-BA3F-3C1F23EC56B8}" destId="{A71B43C1-CFBF-9F42-9410-D07C4A1300D4}" srcOrd="3" destOrd="0" presId="urn:microsoft.com/office/officeart/2008/layout/LinedList"/>
    <dgm:cxn modelId="{A3C5C850-3C27-8C4C-9DEE-6C5F01741C72}" type="presParOf" srcId="{A71B43C1-CFBF-9F42-9410-D07C4A1300D4}" destId="{3C40A790-5EB7-834B-AADD-541499D6ADF0}" srcOrd="0" destOrd="0" presId="urn:microsoft.com/office/officeart/2008/layout/LinedList"/>
    <dgm:cxn modelId="{5A0688F9-AF92-6E4F-9A00-B9AA627261A2}" type="presParOf" srcId="{A71B43C1-CFBF-9F42-9410-D07C4A1300D4}" destId="{A0648B39-4FC4-C74E-AB6A-1418E464422B}" srcOrd="1" destOrd="0" presId="urn:microsoft.com/office/officeart/2008/layout/LinedList"/>
    <dgm:cxn modelId="{44FC43DF-BE43-9E44-B976-645576E2AB27}" type="presParOf" srcId="{52810B13-F910-424A-BA3F-3C1F23EC56B8}" destId="{791260EC-0FBA-D248-BE81-E6B9D5A5583A}" srcOrd="4" destOrd="0" presId="urn:microsoft.com/office/officeart/2008/layout/LinedList"/>
    <dgm:cxn modelId="{B432229B-0DF8-9D42-A09D-36DFCA277607}" type="presParOf" srcId="{52810B13-F910-424A-BA3F-3C1F23EC56B8}" destId="{410A1E40-050E-3748-8F95-F4FAEA571E26}" srcOrd="5" destOrd="0" presId="urn:microsoft.com/office/officeart/2008/layout/LinedList"/>
    <dgm:cxn modelId="{C9F9AA31-35C8-DE4A-AD64-3A573172FA36}" type="presParOf" srcId="{410A1E40-050E-3748-8F95-F4FAEA571E26}" destId="{CA508411-4CDC-844F-9623-51E6F7E7FD69}" srcOrd="0" destOrd="0" presId="urn:microsoft.com/office/officeart/2008/layout/LinedList"/>
    <dgm:cxn modelId="{769B45AF-DA97-DD4B-9BC6-7B80A82F39DA}" type="presParOf" srcId="{410A1E40-050E-3748-8F95-F4FAEA571E26}" destId="{991DDA7C-E079-7248-829B-BA5EEE9C552C}" srcOrd="1" destOrd="0" presId="urn:microsoft.com/office/officeart/2008/layout/LinedList"/>
    <dgm:cxn modelId="{C1033503-A525-5D4D-BC04-CA2BFE9C0185}" type="presParOf" srcId="{52810B13-F910-424A-BA3F-3C1F23EC56B8}" destId="{8A1AF492-23A3-524D-8448-1C5C17372666}" srcOrd="6" destOrd="0" presId="urn:microsoft.com/office/officeart/2008/layout/LinedList"/>
    <dgm:cxn modelId="{0097F80E-35AD-BD41-AB1F-838C46B574D7}" type="presParOf" srcId="{52810B13-F910-424A-BA3F-3C1F23EC56B8}" destId="{688B721E-BA81-B04D-BAA4-A5D022BA37A8}" srcOrd="7" destOrd="0" presId="urn:microsoft.com/office/officeart/2008/layout/LinedList"/>
    <dgm:cxn modelId="{FD08BB1B-EA3F-3046-8DDA-D5B8B23F8981}" type="presParOf" srcId="{688B721E-BA81-B04D-BAA4-A5D022BA37A8}" destId="{4D868EEC-4AD9-1146-B0DD-3B502CBC095B}" srcOrd="0" destOrd="0" presId="urn:microsoft.com/office/officeart/2008/layout/LinedList"/>
    <dgm:cxn modelId="{EC420E37-6834-2841-84C6-5B5C9E29A0F6}" type="presParOf" srcId="{688B721E-BA81-B04D-BAA4-A5D022BA37A8}" destId="{4F180E41-4325-1E4A-80B5-08333272E3BB}" srcOrd="1" destOrd="0" presId="urn:microsoft.com/office/officeart/2008/layout/LinedList"/>
    <dgm:cxn modelId="{5C9FBF28-D01B-1A42-B1A5-5E5439F9947C}" type="presParOf" srcId="{52810B13-F910-424A-BA3F-3C1F23EC56B8}" destId="{97DE36F8-537C-B14A-8ED3-1E2AD21A1F8B}" srcOrd="8" destOrd="0" presId="urn:microsoft.com/office/officeart/2008/layout/LinedList"/>
    <dgm:cxn modelId="{3FF88F23-15ED-0447-828F-39266D12D8CC}" type="presParOf" srcId="{52810B13-F910-424A-BA3F-3C1F23EC56B8}" destId="{DE9B7268-F237-C140-8C08-E1786ED0DA80}" srcOrd="9" destOrd="0" presId="urn:microsoft.com/office/officeart/2008/layout/LinedList"/>
    <dgm:cxn modelId="{C8B19D33-09EE-084D-8D84-C74F8C19C21A}" type="presParOf" srcId="{DE9B7268-F237-C140-8C08-E1786ED0DA80}" destId="{FFD2E5E2-D5D6-DA4A-B0A8-FF773C8E6063}" srcOrd="0" destOrd="0" presId="urn:microsoft.com/office/officeart/2008/layout/LinedList"/>
    <dgm:cxn modelId="{2875646F-6238-0548-86E1-877E5E8FC11C}" type="presParOf" srcId="{DE9B7268-F237-C140-8C08-E1786ED0DA80}" destId="{154D46B7-C491-8A44-8088-FE7BCC8AE4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B25471A-931E-F64F-830D-23B4C4E39E8F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CB0E784-7860-F745-9B1D-56AD9AF8739D}">
      <dgm:prSet custT="1"/>
      <dgm:spPr/>
      <dgm:t>
        <a:bodyPr/>
        <a:lstStyle/>
        <a:p>
          <a:pPr rtl="0"/>
          <a:r>
            <a:rPr lang="pl-PL" sz="1800" smtClean="0"/>
            <a:t>1. Wzrost nakładów finansowych na szkolnictwo wyższe</a:t>
          </a:r>
          <a:endParaRPr lang="pl-PL" sz="1800"/>
        </a:p>
      </dgm:t>
    </dgm:pt>
    <dgm:pt modelId="{2AE2FDDE-B851-624C-8AE6-B74A8617A03A}" type="parTrans" cxnId="{B284E2A2-28CE-6D45-8438-D4B36992C646}">
      <dgm:prSet/>
      <dgm:spPr/>
      <dgm:t>
        <a:bodyPr/>
        <a:lstStyle/>
        <a:p>
          <a:endParaRPr lang="ru-RU" sz="1800"/>
        </a:p>
      </dgm:t>
    </dgm:pt>
    <dgm:pt modelId="{06A3DB20-3F54-904E-9585-42CDBCAF7E89}" type="sibTrans" cxnId="{B284E2A2-28CE-6D45-8438-D4B36992C646}">
      <dgm:prSet/>
      <dgm:spPr/>
      <dgm:t>
        <a:bodyPr/>
        <a:lstStyle/>
        <a:p>
          <a:endParaRPr lang="ru-RU" sz="1800"/>
        </a:p>
      </dgm:t>
    </dgm:pt>
    <dgm:pt modelId="{C02AD0A8-805D-394D-8448-3FF73FF3E2C6}">
      <dgm:prSet custT="1"/>
      <dgm:spPr/>
      <dgm:t>
        <a:bodyPr/>
        <a:lstStyle/>
        <a:p>
          <a:pPr rtl="0"/>
          <a:r>
            <a:rPr lang="pl-PL" sz="1800" dirty="0" smtClean="0"/>
            <a:t>2. Stabilność finansowania oraz przewidywalność perspektywy finansowej.</a:t>
          </a:r>
          <a:endParaRPr lang="pl-PL" sz="1800" dirty="0"/>
        </a:p>
      </dgm:t>
    </dgm:pt>
    <dgm:pt modelId="{7FF59E53-DF87-334A-9B24-BFB2F0CC6D16}" type="parTrans" cxnId="{7A2EAC36-41CF-A54C-AF2E-CCDFB1884AD5}">
      <dgm:prSet/>
      <dgm:spPr/>
      <dgm:t>
        <a:bodyPr/>
        <a:lstStyle/>
        <a:p>
          <a:endParaRPr lang="ru-RU" sz="1800"/>
        </a:p>
      </dgm:t>
    </dgm:pt>
    <dgm:pt modelId="{0191A0F5-FE79-E54A-B668-415DB0AD6735}" type="sibTrans" cxnId="{7A2EAC36-41CF-A54C-AF2E-CCDFB1884AD5}">
      <dgm:prSet/>
      <dgm:spPr/>
      <dgm:t>
        <a:bodyPr/>
        <a:lstStyle/>
        <a:p>
          <a:endParaRPr lang="ru-RU" sz="1800"/>
        </a:p>
      </dgm:t>
    </dgm:pt>
    <dgm:pt modelId="{A502E62A-D8FE-1B44-A44B-8B84F4B987D0}">
      <dgm:prSet custT="1"/>
      <dgm:spPr/>
      <dgm:t>
        <a:bodyPr/>
        <a:lstStyle/>
        <a:p>
          <a:pPr rtl="0"/>
          <a:r>
            <a:rPr lang="pl-PL" sz="1800" smtClean="0"/>
            <a:t>3. Algorytm jako podstawa, ale także inne źródła [finansowania uczelni]</a:t>
          </a:r>
          <a:endParaRPr lang="pl-PL" sz="1800"/>
        </a:p>
      </dgm:t>
    </dgm:pt>
    <dgm:pt modelId="{99B2A98C-4490-6745-83B0-F9C50C66FC40}" type="parTrans" cxnId="{2ADBE6AC-697D-BF4D-BB86-5CEC820582EE}">
      <dgm:prSet/>
      <dgm:spPr/>
      <dgm:t>
        <a:bodyPr/>
        <a:lstStyle/>
        <a:p>
          <a:endParaRPr lang="ru-RU" sz="1800"/>
        </a:p>
      </dgm:t>
    </dgm:pt>
    <dgm:pt modelId="{33D67023-6766-1348-A4C5-7B622FD6177B}" type="sibTrans" cxnId="{2ADBE6AC-697D-BF4D-BB86-5CEC820582EE}">
      <dgm:prSet/>
      <dgm:spPr/>
      <dgm:t>
        <a:bodyPr/>
        <a:lstStyle/>
        <a:p>
          <a:endParaRPr lang="ru-RU" sz="1800"/>
        </a:p>
      </dgm:t>
    </dgm:pt>
    <dgm:pt modelId="{047AC498-F810-B641-B7AC-3C6A44BF324F}">
      <dgm:prSet custT="1"/>
      <dgm:spPr/>
      <dgm:t>
        <a:bodyPr/>
        <a:lstStyle/>
        <a:p>
          <a:pPr rtl="0"/>
          <a:r>
            <a:rPr lang="pl-PL" sz="1800" smtClean="0"/>
            <a:t>4. Zapewnianie transparentności działania uczelni</a:t>
          </a:r>
          <a:endParaRPr lang="pl-PL" sz="1800"/>
        </a:p>
      </dgm:t>
    </dgm:pt>
    <dgm:pt modelId="{074F3E1D-BEA6-2546-91E0-47EF2481226C}" type="parTrans" cxnId="{2D732351-8266-D44D-BF18-A8D470B07C9F}">
      <dgm:prSet/>
      <dgm:spPr/>
      <dgm:t>
        <a:bodyPr/>
        <a:lstStyle/>
        <a:p>
          <a:endParaRPr lang="ru-RU" sz="1800"/>
        </a:p>
      </dgm:t>
    </dgm:pt>
    <dgm:pt modelId="{391D9AB4-7840-2842-8F5D-0010AA4A81D9}" type="sibTrans" cxnId="{2D732351-8266-D44D-BF18-A8D470B07C9F}">
      <dgm:prSet/>
      <dgm:spPr/>
      <dgm:t>
        <a:bodyPr/>
        <a:lstStyle/>
        <a:p>
          <a:endParaRPr lang="ru-RU" sz="1800"/>
        </a:p>
      </dgm:t>
    </dgm:pt>
    <dgm:pt modelId="{24377806-C02C-FB45-91FA-EAE5B6ECCD24}">
      <dgm:prSet custT="1"/>
      <dgm:spPr/>
      <dgm:t>
        <a:bodyPr/>
        <a:lstStyle/>
        <a:p>
          <a:pPr rtl="0"/>
          <a:r>
            <a:rPr lang="pl-PL" sz="1800" smtClean="0"/>
            <a:t>5. Finansowanie kosztów stałych [z dedykowanych funduszy]</a:t>
          </a:r>
          <a:endParaRPr lang="pl-PL" sz="1800"/>
        </a:p>
      </dgm:t>
    </dgm:pt>
    <dgm:pt modelId="{3A99B449-9EEF-FF40-8C8E-73D537D69BBB}" type="parTrans" cxnId="{D363D772-DB46-FE4A-9ED2-E832E2CACA9E}">
      <dgm:prSet/>
      <dgm:spPr/>
      <dgm:t>
        <a:bodyPr/>
        <a:lstStyle/>
        <a:p>
          <a:endParaRPr lang="ru-RU" sz="1800"/>
        </a:p>
      </dgm:t>
    </dgm:pt>
    <dgm:pt modelId="{459EC439-B2A2-D543-8FDC-4AD3EA31F738}" type="sibTrans" cxnId="{D363D772-DB46-FE4A-9ED2-E832E2CACA9E}">
      <dgm:prSet/>
      <dgm:spPr/>
      <dgm:t>
        <a:bodyPr/>
        <a:lstStyle/>
        <a:p>
          <a:endParaRPr lang="ru-RU" sz="1800"/>
        </a:p>
      </dgm:t>
    </dgm:pt>
    <dgm:pt modelId="{3ACAA490-601F-434A-BD15-AC6A0B18591D}" type="pres">
      <dgm:prSet presAssocID="{9B25471A-931E-F64F-830D-23B4C4E39E8F}" presName="vert0" presStyleCnt="0">
        <dgm:presLayoutVars>
          <dgm:dir/>
          <dgm:animOne val="branch"/>
          <dgm:animLvl val="lvl"/>
        </dgm:presLayoutVars>
      </dgm:prSet>
      <dgm:spPr/>
    </dgm:pt>
    <dgm:pt modelId="{410CE5CF-8D5E-8B47-8A1B-6539A4AFE509}" type="pres">
      <dgm:prSet presAssocID="{4CB0E784-7860-F745-9B1D-56AD9AF8739D}" presName="thickLine" presStyleLbl="alignNode1" presStyleIdx="0" presStyleCnt="5"/>
      <dgm:spPr/>
    </dgm:pt>
    <dgm:pt modelId="{36743F5B-DA05-B34A-A50E-278884BA1822}" type="pres">
      <dgm:prSet presAssocID="{4CB0E784-7860-F745-9B1D-56AD9AF8739D}" presName="horz1" presStyleCnt="0"/>
      <dgm:spPr/>
    </dgm:pt>
    <dgm:pt modelId="{BAC80244-3E6F-7648-8F7C-10DE7CDA7388}" type="pres">
      <dgm:prSet presAssocID="{4CB0E784-7860-F745-9B1D-56AD9AF8739D}" presName="tx1" presStyleLbl="revTx" presStyleIdx="0" presStyleCnt="5"/>
      <dgm:spPr/>
    </dgm:pt>
    <dgm:pt modelId="{2422CF4D-E8D5-5D4B-84DC-E866057418A0}" type="pres">
      <dgm:prSet presAssocID="{4CB0E784-7860-F745-9B1D-56AD9AF8739D}" presName="vert1" presStyleCnt="0"/>
      <dgm:spPr/>
    </dgm:pt>
    <dgm:pt modelId="{B6D000BA-97D8-4847-B027-C002410307DE}" type="pres">
      <dgm:prSet presAssocID="{C02AD0A8-805D-394D-8448-3FF73FF3E2C6}" presName="thickLine" presStyleLbl="alignNode1" presStyleIdx="1" presStyleCnt="5"/>
      <dgm:spPr/>
    </dgm:pt>
    <dgm:pt modelId="{176213F9-B22E-DD46-90E6-CEA6E2E4DC9D}" type="pres">
      <dgm:prSet presAssocID="{C02AD0A8-805D-394D-8448-3FF73FF3E2C6}" presName="horz1" presStyleCnt="0"/>
      <dgm:spPr/>
    </dgm:pt>
    <dgm:pt modelId="{66E8D65E-100B-D243-B979-F675755686C3}" type="pres">
      <dgm:prSet presAssocID="{C02AD0A8-805D-394D-8448-3FF73FF3E2C6}" presName="tx1" presStyleLbl="revTx" presStyleIdx="1" presStyleCnt="5"/>
      <dgm:spPr/>
    </dgm:pt>
    <dgm:pt modelId="{48D5A9C7-BBB1-0B4B-A64B-35C94185D36A}" type="pres">
      <dgm:prSet presAssocID="{C02AD0A8-805D-394D-8448-3FF73FF3E2C6}" presName="vert1" presStyleCnt="0"/>
      <dgm:spPr/>
    </dgm:pt>
    <dgm:pt modelId="{70C4F51D-A4A0-8B46-A70F-57420B504A77}" type="pres">
      <dgm:prSet presAssocID="{A502E62A-D8FE-1B44-A44B-8B84F4B987D0}" presName="thickLine" presStyleLbl="alignNode1" presStyleIdx="2" presStyleCnt="5"/>
      <dgm:spPr/>
    </dgm:pt>
    <dgm:pt modelId="{6D22BF25-47BC-3840-9D8C-3637942A2E9C}" type="pres">
      <dgm:prSet presAssocID="{A502E62A-D8FE-1B44-A44B-8B84F4B987D0}" presName="horz1" presStyleCnt="0"/>
      <dgm:spPr/>
    </dgm:pt>
    <dgm:pt modelId="{AFC4523C-D24D-0C4E-AB86-09F7D4ADF7AB}" type="pres">
      <dgm:prSet presAssocID="{A502E62A-D8FE-1B44-A44B-8B84F4B987D0}" presName="tx1" presStyleLbl="revTx" presStyleIdx="2" presStyleCnt="5"/>
      <dgm:spPr/>
    </dgm:pt>
    <dgm:pt modelId="{75641DFF-C340-914E-846B-B5C64748CEE4}" type="pres">
      <dgm:prSet presAssocID="{A502E62A-D8FE-1B44-A44B-8B84F4B987D0}" presName="vert1" presStyleCnt="0"/>
      <dgm:spPr/>
    </dgm:pt>
    <dgm:pt modelId="{B13B3A89-F7C3-0343-8DE1-740A82714E3F}" type="pres">
      <dgm:prSet presAssocID="{047AC498-F810-B641-B7AC-3C6A44BF324F}" presName="thickLine" presStyleLbl="alignNode1" presStyleIdx="3" presStyleCnt="5"/>
      <dgm:spPr/>
    </dgm:pt>
    <dgm:pt modelId="{27AA9913-A546-414D-8B46-B9FD2D1EBF3F}" type="pres">
      <dgm:prSet presAssocID="{047AC498-F810-B641-B7AC-3C6A44BF324F}" presName="horz1" presStyleCnt="0"/>
      <dgm:spPr/>
    </dgm:pt>
    <dgm:pt modelId="{F1B85706-5D03-4A4E-AA7A-B4BF3A9264F6}" type="pres">
      <dgm:prSet presAssocID="{047AC498-F810-B641-B7AC-3C6A44BF324F}" presName="tx1" presStyleLbl="revTx" presStyleIdx="3" presStyleCnt="5"/>
      <dgm:spPr/>
    </dgm:pt>
    <dgm:pt modelId="{EDED9E40-379E-5744-BD55-A7AD4D3A1182}" type="pres">
      <dgm:prSet presAssocID="{047AC498-F810-B641-B7AC-3C6A44BF324F}" presName="vert1" presStyleCnt="0"/>
      <dgm:spPr/>
    </dgm:pt>
    <dgm:pt modelId="{7F53F0D7-AE12-744E-AFD2-575094FDA581}" type="pres">
      <dgm:prSet presAssocID="{24377806-C02C-FB45-91FA-EAE5B6ECCD24}" presName="thickLine" presStyleLbl="alignNode1" presStyleIdx="4" presStyleCnt="5"/>
      <dgm:spPr/>
    </dgm:pt>
    <dgm:pt modelId="{ADB0A332-21C0-7642-AC81-4955324ED551}" type="pres">
      <dgm:prSet presAssocID="{24377806-C02C-FB45-91FA-EAE5B6ECCD24}" presName="horz1" presStyleCnt="0"/>
      <dgm:spPr/>
    </dgm:pt>
    <dgm:pt modelId="{BF4AC504-A3EB-1243-B242-55EA0E9AD93D}" type="pres">
      <dgm:prSet presAssocID="{24377806-C02C-FB45-91FA-EAE5B6ECCD24}" presName="tx1" presStyleLbl="revTx" presStyleIdx="4" presStyleCnt="5"/>
      <dgm:spPr/>
    </dgm:pt>
    <dgm:pt modelId="{82A068CA-E73E-F343-85CB-E22D856D302F}" type="pres">
      <dgm:prSet presAssocID="{24377806-C02C-FB45-91FA-EAE5B6ECCD24}" presName="vert1" presStyleCnt="0"/>
      <dgm:spPr/>
    </dgm:pt>
  </dgm:ptLst>
  <dgm:cxnLst>
    <dgm:cxn modelId="{9427ED7F-156E-094A-9BF3-72FECD4F031D}" type="presOf" srcId="{4CB0E784-7860-F745-9B1D-56AD9AF8739D}" destId="{BAC80244-3E6F-7648-8F7C-10DE7CDA7388}" srcOrd="0" destOrd="0" presId="urn:microsoft.com/office/officeart/2008/layout/LinedList"/>
    <dgm:cxn modelId="{C5217998-4035-C64F-B1AA-4CE5C30F44BC}" type="presOf" srcId="{24377806-C02C-FB45-91FA-EAE5B6ECCD24}" destId="{BF4AC504-A3EB-1243-B242-55EA0E9AD93D}" srcOrd="0" destOrd="0" presId="urn:microsoft.com/office/officeart/2008/layout/LinedList"/>
    <dgm:cxn modelId="{B284E2A2-28CE-6D45-8438-D4B36992C646}" srcId="{9B25471A-931E-F64F-830D-23B4C4E39E8F}" destId="{4CB0E784-7860-F745-9B1D-56AD9AF8739D}" srcOrd="0" destOrd="0" parTransId="{2AE2FDDE-B851-624C-8AE6-B74A8617A03A}" sibTransId="{06A3DB20-3F54-904E-9585-42CDBCAF7E89}"/>
    <dgm:cxn modelId="{9A95C3B9-5C87-E84D-BDDA-6CE52D20EA17}" type="presOf" srcId="{C02AD0A8-805D-394D-8448-3FF73FF3E2C6}" destId="{66E8D65E-100B-D243-B979-F675755686C3}" srcOrd="0" destOrd="0" presId="urn:microsoft.com/office/officeart/2008/layout/LinedList"/>
    <dgm:cxn modelId="{2D732351-8266-D44D-BF18-A8D470B07C9F}" srcId="{9B25471A-931E-F64F-830D-23B4C4E39E8F}" destId="{047AC498-F810-B641-B7AC-3C6A44BF324F}" srcOrd="3" destOrd="0" parTransId="{074F3E1D-BEA6-2546-91E0-47EF2481226C}" sibTransId="{391D9AB4-7840-2842-8F5D-0010AA4A81D9}"/>
    <dgm:cxn modelId="{D363D772-DB46-FE4A-9ED2-E832E2CACA9E}" srcId="{9B25471A-931E-F64F-830D-23B4C4E39E8F}" destId="{24377806-C02C-FB45-91FA-EAE5B6ECCD24}" srcOrd="4" destOrd="0" parTransId="{3A99B449-9EEF-FF40-8C8E-73D537D69BBB}" sibTransId="{459EC439-B2A2-D543-8FDC-4AD3EA31F738}"/>
    <dgm:cxn modelId="{86006C43-49C1-0C46-860C-8D4CC9153739}" type="presOf" srcId="{A502E62A-D8FE-1B44-A44B-8B84F4B987D0}" destId="{AFC4523C-D24D-0C4E-AB86-09F7D4ADF7AB}" srcOrd="0" destOrd="0" presId="urn:microsoft.com/office/officeart/2008/layout/LinedList"/>
    <dgm:cxn modelId="{F21D7514-441B-9A43-9DD6-3BB8084D0AE5}" type="presOf" srcId="{9B25471A-931E-F64F-830D-23B4C4E39E8F}" destId="{3ACAA490-601F-434A-BD15-AC6A0B18591D}" srcOrd="0" destOrd="0" presId="urn:microsoft.com/office/officeart/2008/layout/LinedList"/>
    <dgm:cxn modelId="{7A2EAC36-41CF-A54C-AF2E-CCDFB1884AD5}" srcId="{9B25471A-931E-F64F-830D-23B4C4E39E8F}" destId="{C02AD0A8-805D-394D-8448-3FF73FF3E2C6}" srcOrd="1" destOrd="0" parTransId="{7FF59E53-DF87-334A-9B24-BFB2F0CC6D16}" sibTransId="{0191A0F5-FE79-E54A-B668-415DB0AD6735}"/>
    <dgm:cxn modelId="{2ADBE6AC-697D-BF4D-BB86-5CEC820582EE}" srcId="{9B25471A-931E-F64F-830D-23B4C4E39E8F}" destId="{A502E62A-D8FE-1B44-A44B-8B84F4B987D0}" srcOrd="2" destOrd="0" parTransId="{99B2A98C-4490-6745-83B0-F9C50C66FC40}" sibTransId="{33D67023-6766-1348-A4C5-7B622FD6177B}"/>
    <dgm:cxn modelId="{10BF1E6E-7CFA-6F4F-B142-DBC4A2F80A11}" type="presOf" srcId="{047AC498-F810-B641-B7AC-3C6A44BF324F}" destId="{F1B85706-5D03-4A4E-AA7A-B4BF3A9264F6}" srcOrd="0" destOrd="0" presId="urn:microsoft.com/office/officeart/2008/layout/LinedList"/>
    <dgm:cxn modelId="{459E706C-CE1D-0E4D-B174-4E6BD89614A7}" type="presParOf" srcId="{3ACAA490-601F-434A-BD15-AC6A0B18591D}" destId="{410CE5CF-8D5E-8B47-8A1B-6539A4AFE509}" srcOrd="0" destOrd="0" presId="urn:microsoft.com/office/officeart/2008/layout/LinedList"/>
    <dgm:cxn modelId="{2F73EBB0-3757-2541-AD54-7FBC8C530248}" type="presParOf" srcId="{3ACAA490-601F-434A-BD15-AC6A0B18591D}" destId="{36743F5B-DA05-B34A-A50E-278884BA1822}" srcOrd="1" destOrd="0" presId="urn:microsoft.com/office/officeart/2008/layout/LinedList"/>
    <dgm:cxn modelId="{64029411-937C-3545-8F87-27FFFA2BA25D}" type="presParOf" srcId="{36743F5B-DA05-B34A-A50E-278884BA1822}" destId="{BAC80244-3E6F-7648-8F7C-10DE7CDA7388}" srcOrd="0" destOrd="0" presId="urn:microsoft.com/office/officeart/2008/layout/LinedList"/>
    <dgm:cxn modelId="{5AB0882A-F39F-AB43-80F1-44443325E312}" type="presParOf" srcId="{36743F5B-DA05-B34A-A50E-278884BA1822}" destId="{2422CF4D-E8D5-5D4B-84DC-E866057418A0}" srcOrd="1" destOrd="0" presId="urn:microsoft.com/office/officeart/2008/layout/LinedList"/>
    <dgm:cxn modelId="{43A821E3-81BB-7940-85B4-6F1D16F926ED}" type="presParOf" srcId="{3ACAA490-601F-434A-BD15-AC6A0B18591D}" destId="{B6D000BA-97D8-4847-B027-C002410307DE}" srcOrd="2" destOrd="0" presId="urn:microsoft.com/office/officeart/2008/layout/LinedList"/>
    <dgm:cxn modelId="{C4AC9669-2D99-804E-A054-0FCAC4E14E43}" type="presParOf" srcId="{3ACAA490-601F-434A-BD15-AC6A0B18591D}" destId="{176213F9-B22E-DD46-90E6-CEA6E2E4DC9D}" srcOrd="3" destOrd="0" presId="urn:microsoft.com/office/officeart/2008/layout/LinedList"/>
    <dgm:cxn modelId="{562FF55F-EFD6-1B45-9D88-95189C2815D5}" type="presParOf" srcId="{176213F9-B22E-DD46-90E6-CEA6E2E4DC9D}" destId="{66E8D65E-100B-D243-B979-F675755686C3}" srcOrd="0" destOrd="0" presId="urn:microsoft.com/office/officeart/2008/layout/LinedList"/>
    <dgm:cxn modelId="{11DCCB08-7E90-CA4E-8EE1-564F67140F23}" type="presParOf" srcId="{176213F9-B22E-DD46-90E6-CEA6E2E4DC9D}" destId="{48D5A9C7-BBB1-0B4B-A64B-35C94185D36A}" srcOrd="1" destOrd="0" presId="urn:microsoft.com/office/officeart/2008/layout/LinedList"/>
    <dgm:cxn modelId="{F233CA7A-6E86-A644-8AC7-728F4B35F8FE}" type="presParOf" srcId="{3ACAA490-601F-434A-BD15-AC6A0B18591D}" destId="{70C4F51D-A4A0-8B46-A70F-57420B504A77}" srcOrd="4" destOrd="0" presId="urn:microsoft.com/office/officeart/2008/layout/LinedList"/>
    <dgm:cxn modelId="{68B6536C-7BED-CE4D-8846-BA44D017A55D}" type="presParOf" srcId="{3ACAA490-601F-434A-BD15-AC6A0B18591D}" destId="{6D22BF25-47BC-3840-9D8C-3637942A2E9C}" srcOrd="5" destOrd="0" presId="urn:microsoft.com/office/officeart/2008/layout/LinedList"/>
    <dgm:cxn modelId="{4BDFE1C1-3165-0F4E-B0B9-1F9A4C5467AB}" type="presParOf" srcId="{6D22BF25-47BC-3840-9D8C-3637942A2E9C}" destId="{AFC4523C-D24D-0C4E-AB86-09F7D4ADF7AB}" srcOrd="0" destOrd="0" presId="urn:microsoft.com/office/officeart/2008/layout/LinedList"/>
    <dgm:cxn modelId="{67040C2F-B20B-934E-8DA6-641E8120489F}" type="presParOf" srcId="{6D22BF25-47BC-3840-9D8C-3637942A2E9C}" destId="{75641DFF-C340-914E-846B-B5C64748CEE4}" srcOrd="1" destOrd="0" presId="urn:microsoft.com/office/officeart/2008/layout/LinedList"/>
    <dgm:cxn modelId="{862366A4-D45A-1747-8384-57C1229A7FBA}" type="presParOf" srcId="{3ACAA490-601F-434A-BD15-AC6A0B18591D}" destId="{B13B3A89-F7C3-0343-8DE1-740A82714E3F}" srcOrd="6" destOrd="0" presId="urn:microsoft.com/office/officeart/2008/layout/LinedList"/>
    <dgm:cxn modelId="{E02798F1-AEE4-FB46-BFEF-1BDC4CC99540}" type="presParOf" srcId="{3ACAA490-601F-434A-BD15-AC6A0B18591D}" destId="{27AA9913-A546-414D-8B46-B9FD2D1EBF3F}" srcOrd="7" destOrd="0" presId="urn:microsoft.com/office/officeart/2008/layout/LinedList"/>
    <dgm:cxn modelId="{DD525E71-2D7A-1848-9F3F-40D83A61B4E8}" type="presParOf" srcId="{27AA9913-A546-414D-8B46-B9FD2D1EBF3F}" destId="{F1B85706-5D03-4A4E-AA7A-B4BF3A9264F6}" srcOrd="0" destOrd="0" presId="urn:microsoft.com/office/officeart/2008/layout/LinedList"/>
    <dgm:cxn modelId="{05DBB5ED-E74F-9742-9BDD-FE902AC65614}" type="presParOf" srcId="{27AA9913-A546-414D-8B46-B9FD2D1EBF3F}" destId="{EDED9E40-379E-5744-BD55-A7AD4D3A1182}" srcOrd="1" destOrd="0" presId="urn:microsoft.com/office/officeart/2008/layout/LinedList"/>
    <dgm:cxn modelId="{6D97E78C-49ED-A44E-8C28-3A993023EB69}" type="presParOf" srcId="{3ACAA490-601F-434A-BD15-AC6A0B18591D}" destId="{7F53F0D7-AE12-744E-AFD2-575094FDA581}" srcOrd="8" destOrd="0" presId="urn:microsoft.com/office/officeart/2008/layout/LinedList"/>
    <dgm:cxn modelId="{60DA7362-EB23-094C-9A03-EC00B09D6F0F}" type="presParOf" srcId="{3ACAA490-601F-434A-BD15-AC6A0B18591D}" destId="{ADB0A332-21C0-7642-AC81-4955324ED551}" srcOrd="9" destOrd="0" presId="urn:microsoft.com/office/officeart/2008/layout/LinedList"/>
    <dgm:cxn modelId="{C45A3A8D-7BE5-8841-8D18-D213F9E5F31C}" type="presParOf" srcId="{ADB0A332-21C0-7642-AC81-4955324ED551}" destId="{BF4AC504-A3EB-1243-B242-55EA0E9AD93D}" srcOrd="0" destOrd="0" presId="urn:microsoft.com/office/officeart/2008/layout/LinedList"/>
    <dgm:cxn modelId="{CD64B31D-D0A9-CD42-99ED-1F5379F97097}" type="presParOf" srcId="{ADB0A332-21C0-7642-AC81-4955324ED551}" destId="{82A068CA-E73E-F343-85CB-E22D856D30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5BAAE3F-4765-8841-9116-D319539DE499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B9BC31-C7B9-0844-A22C-6CD29A11C124}">
      <dgm:prSet custT="1"/>
      <dgm:spPr/>
      <dgm:t>
        <a:bodyPr/>
        <a:lstStyle/>
        <a:p>
          <a:pPr rtl="0"/>
          <a:r>
            <a:rPr lang="ru-RU" sz="1800" dirty="0" smtClean="0"/>
            <a:t>1. </a:t>
          </a:r>
          <a:r>
            <a:rPr lang="ru-RU" sz="1800" dirty="0" err="1" smtClean="0"/>
            <a:t>Збільшення</a:t>
          </a:r>
          <a:r>
            <a:rPr lang="ru-RU" sz="1800" dirty="0" smtClean="0"/>
            <a:t> </a:t>
          </a:r>
          <a:r>
            <a:rPr lang="ru-RU" sz="1800" dirty="0" err="1" smtClean="0"/>
            <a:t>обсягів</a:t>
          </a:r>
          <a:r>
            <a:rPr lang="ru-RU" sz="1800" dirty="0" smtClean="0"/>
            <a:t> </a:t>
          </a:r>
          <a:r>
            <a:rPr lang="ru-RU" sz="1800" dirty="0" err="1" smtClean="0"/>
            <a:t>фінансування</a:t>
          </a:r>
          <a:r>
            <a:rPr lang="ru-RU" sz="1800" dirty="0" smtClean="0"/>
            <a:t> </a:t>
          </a:r>
          <a:r>
            <a:rPr lang="ru-RU" sz="1800" dirty="0" err="1" smtClean="0"/>
            <a:t>вищої</a:t>
          </a:r>
          <a:r>
            <a:rPr lang="ru-RU" sz="1800" dirty="0" smtClean="0"/>
            <a:t> </a:t>
          </a:r>
          <a:r>
            <a:rPr lang="ru-RU" sz="1800" dirty="0" err="1" smtClean="0"/>
            <a:t>освіти</a:t>
          </a:r>
          <a:endParaRPr lang="ru-RU" sz="1800" dirty="0"/>
        </a:p>
      </dgm:t>
    </dgm:pt>
    <dgm:pt modelId="{B805C8F6-8D3E-A249-ADC9-7A2E6DD07951}" type="parTrans" cxnId="{A08A1DE6-EEE9-6A48-874A-2F16954433E4}">
      <dgm:prSet/>
      <dgm:spPr/>
      <dgm:t>
        <a:bodyPr/>
        <a:lstStyle/>
        <a:p>
          <a:endParaRPr lang="ru-RU" sz="1800"/>
        </a:p>
      </dgm:t>
    </dgm:pt>
    <dgm:pt modelId="{6E2BFB99-045D-7944-9EDA-357CBC49C647}" type="sibTrans" cxnId="{A08A1DE6-EEE9-6A48-874A-2F16954433E4}">
      <dgm:prSet/>
      <dgm:spPr/>
      <dgm:t>
        <a:bodyPr/>
        <a:lstStyle/>
        <a:p>
          <a:endParaRPr lang="ru-RU" sz="1800"/>
        </a:p>
      </dgm:t>
    </dgm:pt>
    <dgm:pt modelId="{16F42166-6F8F-CD48-8800-40E01666A2E1}">
      <dgm:prSet custT="1"/>
      <dgm:spPr/>
      <dgm:t>
        <a:bodyPr/>
        <a:lstStyle/>
        <a:p>
          <a:pPr rtl="0"/>
          <a:r>
            <a:rPr lang="ru-RU" sz="1800" dirty="0" smtClean="0"/>
            <a:t>2. </a:t>
          </a:r>
          <a:r>
            <a:rPr lang="ru-RU" sz="1800" dirty="0" err="1" smtClean="0"/>
            <a:t>Стабільність</a:t>
          </a:r>
          <a:r>
            <a:rPr lang="ru-RU" sz="1800" dirty="0" smtClean="0"/>
            <a:t> </a:t>
          </a:r>
          <a:r>
            <a:rPr lang="ru-RU" sz="1800" dirty="0" err="1" smtClean="0"/>
            <a:t>фінансування</a:t>
          </a:r>
          <a:r>
            <a:rPr lang="ru-RU" sz="1800" dirty="0" smtClean="0"/>
            <a:t> та </a:t>
          </a:r>
          <a:r>
            <a:rPr lang="ru-RU" sz="1800" dirty="0" err="1" smtClean="0"/>
            <a:t>прогнозованість</a:t>
          </a:r>
          <a:r>
            <a:rPr lang="ru-RU" sz="1800" dirty="0" smtClean="0"/>
            <a:t> </a:t>
          </a:r>
          <a:r>
            <a:rPr lang="ru-RU" sz="1800" dirty="0" err="1" smtClean="0"/>
            <a:t>фінансової</a:t>
          </a:r>
          <a:r>
            <a:rPr lang="ru-RU" sz="1800" dirty="0" smtClean="0"/>
            <a:t> </a:t>
          </a:r>
          <a:r>
            <a:rPr lang="ru-RU" sz="1800" dirty="0" err="1" smtClean="0"/>
            <a:t>перспективи</a:t>
          </a:r>
          <a:r>
            <a:rPr lang="ru-RU" sz="1800" dirty="0" smtClean="0"/>
            <a:t>.</a:t>
          </a:r>
          <a:endParaRPr lang="ru-RU" sz="1800" dirty="0"/>
        </a:p>
      </dgm:t>
    </dgm:pt>
    <dgm:pt modelId="{4F38F88D-AE53-A249-A7E2-F3B82353CF46}" type="parTrans" cxnId="{274CE66A-1011-4F40-90D9-B1091F9B1964}">
      <dgm:prSet/>
      <dgm:spPr/>
      <dgm:t>
        <a:bodyPr/>
        <a:lstStyle/>
        <a:p>
          <a:endParaRPr lang="ru-RU" sz="1800"/>
        </a:p>
      </dgm:t>
    </dgm:pt>
    <dgm:pt modelId="{CF931B82-B809-3942-B2D8-6C0F0E6343AE}" type="sibTrans" cxnId="{274CE66A-1011-4F40-90D9-B1091F9B1964}">
      <dgm:prSet/>
      <dgm:spPr/>
      <dgm:t>
        <a:bodyPr/>
        <a:lstStyle/>
        <a:p>
          <a:endParaRPr lang="ru-RU" sz="1800"/>
        </a:p>
      </dgm:t>
    </dgm:pt>
    <dgm:pt modelId="{0B88B4F2-B42A-B14A-ABE9-1E8A32B011DA}">
      <dgm:prSet custT="1"/>
      <dgm:spPr/>
      <dgm:t>
        <a:bodyPr/>
        <a:lstStyle/>
        <a:p>
          <a:pPr rtl="0"/>
          <a:r>
            <a:rPr lang="ru-RU" sz="1800" dirty="0" smtClean="0"/>
            <a:t>3. Алгоритм як </a:t>
          </a:r>
          <a:r>
            <a:rPr lang="ru-RU" sz="1800" dirty="0" err="1" smtClean="0"/>
            <a:t>підстава</a:t>
          </a:r>
          <a:r>
            <a:rPr lang="ru-RU" sz="1800" dirty="0" smtClean="0"/>
            <a:t>, але й </a:t>
          </a:r>
          <a:r>
            <a:rPr lang="ru-RU" sz="1800" dirty="0" err="1" smtClean="0"/>
            <a:t>інші</a:t>
          </a:r>
          <a:r>
            <a:rPr lang="ru-RU" sz="1800" dirty="0" smtClean="0"/>
            <a:t> </a:t>
          </a:r>
          <a:r>
            <a:rPr lang="ru-RU" sz="1800" dirty="0" err="1" smtClean="0"/>
            <a:t>джерела</a:t>
          </a:r>
          <a:endParaRPr lang="ru-RU" sz="1800" dirty="0"/>
        </a:p>
      </dgm:t>
    </dgm:pt>
    <dgm:pt modelId="{9525CD5C-1375-0145-8903-85DFF4DA000B}" type="parTrans" cxnId="{4A566641-CF71-B040-A7D1-312A811C5BFC}">
      <dgm:prSet/>
      <dgm:spPr/>
      <dgm:t>
        <a:bodyPr/>
        <a:lstStyle/>
        <a:p>
          <a:endParaRPr lang="ru-RU" sz="1800"/>
        </a:p>
      </dgm:t>
    </dgm:pt>
    <dgm:pt modelId="{0E39230F-F033-2A4F-91E4-1659F8376EDA}" type="sibTrans" cxnId="{4A566641-CF71-B040-A7D1-312A811C5BFC}">
      <dgm:prSet/>
      <dgm:spPr/>
      <dgm:t>
        <a:bodyPr/>
        <a:lstStyle/>
        <a:p>
          <a:endParaRPr lang="ru-RU" sz="1800"/>
        </a:p>
      </dgm:t>
    </dgm:pt>
    <dgm:pt modelId="{1A12756B-502B-5544-B49C-3E615A448F94}">
      <dgm:prSet custT="1"/>
      <dgm:spPr/>
      <dgm:t>
        <a:bodyPr/>
        <a:lstStyle/>
        <a:p>
          <a:pPr rtl="0"/>
          <a:r>
            <a:rPr lang="ru-RU" sz="1800" dirty="0" smtClean="0"/>
            <a:t>4. </a:t>
          </a:r>
          <a:r>
            <a:rPr lang="ru-RU" sz="1800" dirty="0" err="1" smtClean="0"/>
            <a:t>Забезпечення</a:t>
          </a:r>
          <a:r>
            <a:rPr lang="ru-RU" sz="1800" dirty="0" smtClean="0"/>
            <a:t> </a:t>
          </a:r>
          <a:r>
            <a:rPr lang="ru-RU" sz="1800" dirty="0" err="1" smtClean="0"/>
            <a:t>прозорості</a:t>
          </a:r>
          <a:r>
            <a:rPr lang="ru-RU" sz="1800" dirty="0" smtClean="0"/>
            <a:t> </a:t>
          </a:r>
          <a:r>
            <a:rPr lang="ru-RU" sz="1800" dirty="0" err="1" smtClean="0"/>
            <a:t>діяльності</a:t>
          </a:r>
          <a:r>
            <a:rPr lang="ru-RU" sz="1800" dirty="0" smtClean="0"/>
            <a:t> </a:t>
          </a:r>
          <a:r>
            <a:rPr lang="ru-RU" sz="1800" dirty="0" err="1" smtClean="0"/>
            <a:t>університету</a:t>
          </a:r>
          <a:r>
            <a:rPr lang="ru-RU" sz="1800" dirty="0" smtClean="0"/>
            <a:t> </a:t>
          </a:r>
          <a:endParaRPr lang="ru-RU" sz="1800" dirty="0"/>
        </a:p>
      </dgm:t>
    </dgm:pt>
    <dgm:pt modelId="{219E460E-11CE-2747-A76F-94AFCF47CD40}" type="parTrans" cxnId="{05BA85B4-9533-9D49-90E7-FD44C9DE087F}">
      <dgm:prSet/>
      <dgm:spPr/>
      <dgm:t>
        <a:bodyPr/>
        <a:lstStyle/>
        <a:p>
          <a:endParaRPr lang="ru-RU" sz="1800"/>
        </a:p>
      </dgm:t>
    </dgm:pt>
    <dgm:pt modelId="{AD87642D-F438-714A-A9FB-811AE95B053D}" type="sibTrans" cxnId="{05BA85B4-9533-9D49-90E7-FD44C9DE087F}">
      <dgm:prSet/>
      <dgm:spPr/>
      <dgm:t>
        <a:bodyPr/>
        <a:lstStyle/>
        <a:p>
          <a:endParaRPr lang="ru-RU" sz="1800"/>
        </a:p>
      </dgm:t>
    </dgm:pt>
    <dgm:pt modelId="{9361B2DA-F475-504F-A358-96C73D897977}">
      <dgm:prSet custT="1"/>
      <dgm:spPr/>
      <dgm:t>
        <a:bodyPr/>
        <a:lstStyle/>
        <a:p>
          <a:pPr rtl="0"/>
          <a:r>
            <a:rPr lang="ru-RU" sz="1800" dirty="0" smtClean="0"/>
            <a:t>5. </a:t>
          </a:r>
          <a:r>
            <a:rPr lang="ru-RU" sz="1800" dirty="0" err="1" smtClean="0"/>
            <a:t>Фінансування</a:t>
          </a:r>
          <a:r>
            <a:rPr lang="ru-RU" sz="1800" dirty="0" smtClean="0"/>
            <a:t> </a:t>
          </a:r>
          <a:r>
            <a:rPr lang="ru-RU" sz="1800" dirty="0" err="1" smtClean="0"/>
            <a:t>сталих</a:t>
          </a:r>
          <a:r>
            <a:rPr lang="ru-RU" sz="1800" dirty="0" smtClean="0"/>
            <a:t> </a:t>
          </a:r>
          <a:r>
            <a:rPr lang="ru-RU" sz="1800" dirty="0" err="1" smtClean="0"/>
            <a:t>видатків</a:t>
          </a:r>
          <a:r>
            <a:rPr lang="ru-RU" sz="1800" dirty="0" smtClean="0"/>
            <a:t> (</a:t>
          </a:r>
          <a:r>
            <a:rPr lang="ru-RU" sz="1800" dirty="0" err="1" smtClean="0"/>
            <a:t>зі</a:t>
          </a:r>
          <a:r>
            <a:rPr lang="ru-RU" sz="1800" dirty="0" smtClean="0"/>
            <a:t> </a:t>
          </a:r>
          <a:r>
            <a:rPr lang="ru-RU" sz="1800" dirty="0" err="1" smtClean="0"/>
            <a:t>спеціально</a:t>
          </a:r>
          <a:r>
            <a:rPr lang="ru-RU" sz="1800" dirty="0" smtClean="0"/>
            <a:t> </a:t>
          </a:r>
          <a:r>
            <a:rPr lang="ru-RU" sz="1800" dirty="0" err="1" smtClean="0"/>
            <a:t>призначених</a:t>
          </a:r>
          <a:r>
            <a:rPr lang="ru-RU" sz="1800" dirty="0" smtClean="0"/>
            <a:t> </a:t>
          </a:r>
          <a:r>
            <a:rPr lang="ru-RU" sz="1800" dirty="0" err="1" smtClean="0"/>
            <a:t>фондів</a:t>
          </a:r>
          <a:r>
            <a:rPr lang="ru-RU" sz="1800" dirty="0" smtClean="0"/>
            <a:t>)</a:t>
          </a:r>
          <a:endParaRPr lang="ru-RU" sz="1800" dirty="0"/>
        </a:p>
      </dgm:t>
    </dgm:pt>
    <dgm:pt modelId="{E7869B20-3751-8F47-918A-1B8FFF29BC09}" type="parTrans" cxnId="{E62D1A76-F8AF-0544-BB6E-238004ED73F3}">
      <dgm:prSet/>
      <dgm:spPr/>
      <dgm:t>
        <a:bodyPr/>
        <a:lstStyle/>
        <a:p>
          <a:endParaRPr lang="ru-RU" sz="1800"/>
        </a:p>
      </dgm:t>
    </dgm:pt>
    <dgm:pt modelId="{46F56569-0649-C24A-A432-D10A2E8926F2}" type="sibTrans" cxnId="{E62D1A76-F8AF-0544-BB6E-238004ED73F3}">
      <dgm:prSet/>
      <dgm:spPr/>
      <dgm:t>
        <a:bodyPr/>
        <a:lstStyle/>
        <a:p>
          <a:endParaRPr lang="ru-RU" sz="1800"/>
        </a:p>
      </dgm:t>
    </dgm:pt>
    <dgm:pt modelId="{52810B13-F910-424A-BA3F-3C1F23EC56B8}" type="pres">
      <dgm:prSet presAssocID="{95BAAE3F-4765-8841-9116-D319539DE499}" presName="vert0" presStyleCnt="0">
        <dgm:presLayoutVars>
          <dgm:dir/>
          <dgm:animOne val="branch"/>
          <dgm:animLvl val="lvl"/>
        </dgm:presLayoutVars>
      </dgm:prSet>
      <dgm:spPr/>
    </dgm:pt>
    <dgm:pt modelId="{0A47C4BD-8105-F549-A14C-B12B773CF6C8}" type="pres">
      <dgm:prSet presAssocID="{9BB9BC31-C7B9-0844-A22C-6CD29A11C124}" presName="thickLine" presStyleLbl="alignNode1" presStyleIdx="0" presStyleCnt="5"/>
      <dgm:spPr/>
    </dgm:pt>
    <dgm:pt modelId="{153CA8B2-7C92-C84D-8892-72759485DBBD}" type="pres">
      <dgm:prSet presAssocID="{9BB9BC31-C7B9-0844-A22C-6CD29A11C124}" presName="horz1" presStyleCnt="0"/>
      <dgm:spPr/>
    </dgm:pt>
    <dgm:pt modelId="{21A2AF3F-9F4D-3949-B8AA-5559CE410DA3}" type="pres">
      <dgm:prSet presAssocID="{9BB9BC31-C7B9-0844-A22C-6CD29A11C124}" presName="tx1" presStyleLbl="revTx" presStyleIdx="0" presStyleCnt="5"/>
      <dgm:spPr/>
      <dgm:t>
        <a:bodyPr/>
        <a:lstStyle/>
        <a:p>
          <a:endParaRPr lang="ru-RU"/>
        </a:p>
      </dgm:t>
    </dgm:pt>
    <dgm:pt modelId="{7681D8AB-16EA-C445-A56F-E4ACFFFB9B4A}" type="pres">
      <dgm:prSet presAssocID="{9BB9BC31-C7B9-0844-A22C-6CD29A11C124}" presName="vert1" presStyleCnt="0"/>
      <dgm:spPr/>
    </dgm:pt>
    <dgm:pt modelId="{6870FA23-4464-AB46-86F7-CB21F3A0D882}" type="pres">
      <dgm:prSet presAssocID="{16F42166-6F8F-CD48-8800-40E01666A2E1}" presName="thickLine" presStyleLbl="alignNode1" presStyleIdx="1" presStyleCnt="5"/>
      <dgm:spPr/>
    </dgm:pt>
    <dgm:pt modelId="{A71B43C1-CFBF-9F42-9410-D07C4A1300D4}" type="pres">
      <dgm:prSet presAssocID="{16F42166-6F8F-CD48-8800-40E01666A2E1}" presName="horz1" presStyleCnt="0"/>
      <dgm:spPr/>
    </dgm:pt>
    <dgm:pt modelId="{3C40A790-5EB7-834B-AADD-541499D6ADF0}" type="pres">
      <dgm:prSet presAssocID="{16F42166-6F8F-CD48-8800-40E01666A2E1}" presName="tx1" presStyleLbl="revTx" presStyleIdx="1" presStyleCnt="5"/>
      <dgm:spPr/>
    </dgm:pt>
    <dgm:pt modelId="{A0648B39-4FC4-C74E-AB6A-1418E464422B}" type="pres">
      <dgm:prSet presAssocID="{16F42166-6F8F-CD48-8800-40E01666A2E1}" presName="vert1" presStyleCnt="0"/>
      <dgm:spPr/>
    </dgm:pt>
    <dgm:pt modelId="{97DE36F8-537C-B14A-8ED3-1E2AD21A1F8B}" type="pres">
      <dgm:prSet presAssocID="{0B88B4F2-B42A-B14A-ABE9-1E8A32B011DA}" presName="thickLine" presStyleLbl="alignNode1" presStyleIdx="2" presStyleCnt="5"/>
      <dgm:spPr/>
    </dgm:pt>
    <dgm:pt modelId="{DE9B7268-F237-C140-8C08-E1786ED0DA80}" type="pres">
      <dgm:prSet presAssocID="{0B88B4F2-B42A-B14A-ABE9-1E8A32B011DA}" presName="horz1" presStyleCnt="0"/>
      <dgm:spPr/>
    </dgm:pt>
    <dgm:pt modelId="{FFD2E5E2-D5D6-DA4A-B0A8-FF773C8E6063}" type="pres">
      <dgm:prSet presAssocID="{0B88B4F2-B42A-B14A-ABE9-1E8A32B011DA}" presName="tx1" presStyleLbl="revTx" presStyleIdx="2" presStyleCnt="5"/>
      <dgm:spPr/>
    </dgm:pt>
    <dgm:pt modelId="{154D46B7-C491-8A44-8088-FE7BCC8AE43B}" type="pres">
      <dgm:prSet presAssocID="{0B88B4F2-B42A-B14A-ABE9-1E8A32B011DA}" presName="vert1" presStyleCnt="0"/>
      <dgm:spPr/>
    </dgm:pt>
    <dgm:pt modelId="{162F5885-85A5-DB46-82E5-ADAEC667C9BE}" type="pres">
      <dgm:prSet presAssocID="{1A12756B-502B-5544-B49C-3E615A448F94}" presName="thickLine" presStyleLbl="alignNode1" presStyleIdx="3" presStyleCnt="5"/>
      <dgm:spPr/>
    </dgm:pt>
    <dgm:pt modelId="{DE21950D-8754-D741-B0F7-C00FF46929D8}" type="pres">
      <dgm:prSet presAssocID="{1A12756B-502B-5544-B49C-3E615A448F94}" presName="horz1" presStyleCnt="0"/>
      <dgm:spPr/>
    </dgm:pt>
    <dgm:pt modelId="{B13C8D18-11D5-5047-89AA-F0742B301100}" type="pres">
      <dgm:prSet presAssocID="{1A12756B-502B-5544-B49C-3E615A448F94}" presName="tx1" presStyleLbl="revTx" presStyleIdx="3" presStyleCnt="5"/>
      <dgm:spPr/>
    </dgm:pt>
    <dgm:pt modelId="{9DE923A9-2C7B-5C43-AFFC-81F4929A0593}" type="pres">
      <dgm:prSet presAssocID="{1A12756B-502B-5544-B49C-3E615A448F94}" presName="vert1" presStyleCnt="0"/>
      <dgm:spPr/>
    </dgm:pt>
    <dgm:pt modelId="{CA8C9E25-6026-EC42-A5E9-7D3E2BE0D58A}" type="pres">
      <dgm:prSet presAssocID="{9361B2DA-F475-504F-A358-96C73D897977}" presName="thickLine" presStyleLbl="alignNode1" presStyleIdx="4" presStyleCnt="5"/>
      <dgm:spPr/>
    </dgm:pt>
    <dgm:pt modelId="{67238DF2-343A-FE4E-8D90-348B4317DA55}" type="pres">
      <dgm:prSet presAssocID="{9361B2DA-F475-504F-A358-96C73D897977}" presName="horz1" presStyleCnt="0"/>
      <dgm:spPr/>
    </dgm:pt>
    <dgm:pt modelId="{9EDD179A-E989-6A4C-813A-80DEBD182E17}" type="pres">
      <dgm:prSet presAssocID="{9361B2DA-F475-504F-A358-96C73D897977}" presName="tx1" presStyleLbl="revTx" presStyleIdx="4" presStyleCnt="5"/>
      <dgm:spPr/>
    </dgm:pt>
    <dgm:pt modelId="{75B33038-C08A-C744-8512-04FC4B65A668}" type="pres">
      <dgm:prSet presAssocID="{9361B2DA-F475-504F-A358-96C73D897977}" presName="vert1" presStyleCnt="0"/>
      <dgm:spPr/>
    </dgm:pt>
  </dgm:ptLst>
  <dgm:cxnLst>
    <dgm:cxn modelId="{4A566641-CF71-B040-A7D1-312A811C5BFC}" srcId="{95BAAE3F-4765-8841-9116-D319539DE499}" destId="{0B88B4F2-B42A-B14A-ABE9-1E8A32B011DA}" srcOrd="2" destOrd="0" parTransId="{9525CD5C-1375-0145-8903-85DFF4DA000B}" sibTransId="{0E39230F-F033-2A4F-91E4-1659F8376EDA}"/>
    <dgm:cxn modelId="{A08A1DE6-EEE9-6A48-874A-2F16954433E4}" srcId="{95BAAE3F-4765-8841-9116-D319539DE499}" destId="{9BB9BC31-C7B9-0844-A22C-6CD29A11C124}" srcOrd="0" destOrd="0" parTransId="{B805C8F6-8D3E-A249-ADC9-7A2E6DD07951}" sibTransId="{6E2BFB99-045D-7944-9EDA-357CBC49C647}"/>
    <dgm:cxn modelId="{7565D1BC-8FAE-884C-9FCB-F29A1600536C}" type="presOf" srcId="{9BB9BC31-C7B9-0844-A22C-6CD29A11C124}" destId="{21A2AF3F-9F4D-3949-B8AA-5559CE410DA3}" srcOrd="0" destOrd="0" presId="urn:microsoft.com/office/officeart/2008/layout/LinedList"/>
    <dgm:cxn modelId="{C0DA2F52-7FC2-854E-84D0-849CE6FB8E9F}" type="presOf" srcId="{9361B2DA-F475-504F-A358-96C73D897977}" destId="{9EDD179A-E989-6A4C-813A-80DEBD182E17}" srcOrd="0" destOrd="0" presId="urn:microsoft.com/office/officeart/2008/layout/LinedList"/>
    <dgm:cxn modelId="{DFD75B01-E75A-9041-91CD-FFD98324C91C}" type="presOf" srcId="{1A12756B-502B-5544-B49C-3E615A448F94}" destId="{B13C8D18-11D5-5047-89AA-F0742B301100}" srcOrd="0" destOrd="0" presId="urn:microsoft.com/office/officeart/2008/layout/LinedList"/>
    <dgm:cxn modelId="{05BA85B4-9533-9D49-90E7-FD44C9DE087F}" srcId="{95BAAE3F-4765-8841-9116-D319539DE499}" destId="{1A12756B-502B-5544-B49C-3E615A448F94}" srcOrd="3" destOrd="0" parTransId="{219E460E-11CE-2747-A76F-94AFCF47CD40}" sibTransId="{AD87642D-F438-714A-A9FB-811AE95B053D}"/>
    <dgm:cxn modelId="{274CE66A-1011-4F40-90D9-B1091F9B1964}" srcId="{95BAAE3F-4765-8841-9116-D319539DE499}" destId="{16F42166-6F8F-CD48-8800-40E01666A2E1}" srcOrd="1" destOrd="0" parTransId="{4F38F88D-AE53-A249-A7E2-F3B82353CF46}" sibTransId="{CF931B82-B809-3942-B2D8-6C0F0E6343AE}"/>
    <dgm:cxn modelId="{2A356840-24B3-A543-ADD5-A2DBFD207A07}" type="presOf" srcId="{16F42166-6F8F-CD48-8800-40E01666A2E1}" destId="{3C40A790-5EB7-834B-AADD-541499D6ADF0}" srcOrd="0" destOrd="0" presId="urn:microsoft.com/office/officeart/2008/layout/LinedList"/>
    <dgm:cxn modelId="{4E70C27C-9281-6340-BDB1-7FBB31F610D1}" type="presOf" srcId="{0B88B4F2-B42A-B14A-ABE9-1E8A32B011DA}" destId="{FFD2E5E2-D5D6-DA4A-B0A8-FF773C8E6063}" srcOrd="0" destOrd="0" presId="urn:microsoft.com/office/officeart/2008/layout/LinedList"/>
    <dgm:cxn modelId="{581D47CD-FC78-104C-8909-C44DE3433949}" type="presOf" srcId="{95BAAE3F-4765-8841-9116-D319539DE499}" destId="{52810B13-F910-424A-BA3F-3C1F23EC56B8}" srcOrd="0" destOrd="0" presId="urn:microsoft.com/office/officeart/2008/layout/LinedList"/>
    <dgm:cxn modelId="{E62D1A76-F8AF-0544-BB6E-238004ED73F3}" srcId="{95BAAE3F-4765-8841-9116-D319539DE499}" destId="{9361B2DA-F475-504F-A358-96C73D897977}" srcOrd="4" destOrd="0" parTransId="{E7869B20-3751-8F47-918A-1B8FFF29BC09}" sibTransId="{46F56569-0649-C24A-A432-D10A2E8926F2}"/>
    <dgm:cxn modelId="{704ABF5E-A722-0D45-9EE5-0FB322EB5CBF}" type="presParOf" srcId="{52810B13-F910-424A-BA3F-3C1F23EC56B8}" destId="{0A47C4BD-8105-F549-A14C-B12B773CF6C8}" srcOrd="0" destOrd="0" presId="urn:microsoft.com/office/officeart/2008/layout/LinedList"/>
    <dgm:cxn modelId="{AE43F91D-0B39-3249-A9DF-ECB75D5FBAF1}" type="presParOf" srcId="{52810B13-F910-424A-BA3F-3C1F23EC56B8}" destId="{153CA8B2-7C92-C84D-8892-72759485DBBD}" srcOrd="1" destOrd="0" presId="urn:microsoft.com/office/officeart/2008/layout/LinedList"/>
    <dgm:cxn modelId="{82B4951D-1D16-B649-A1B7-B8783C51B606}" type="presParOf" srcId="{153CA8B2-7C92-C84D-8892-72759485DBBD}" destId="{21A2AF3F-9F4D-3949-B8AA-5559CE410DA3}" srcOrd="0" destOrd="0" presId="urn:microsoft.com/office/officeart/2008/layout/LinedList"/>
    <dgm:cxn modelId="{230A0738-FFEE-C846-8107-9A93E7384823}" type="presParOf" srcId="{153CA8B2-7C92-C84D-8892-72759485DBBD}" destId="{7681D8AB-16EA-C445-A56F-E4ACFFFB9B4A}" srcOrd="1" destOrd="0" presId="urn:microsoft.com/office/officeart/2008/layout/LinedList"/>
    <dgm:cxn modelId="{3FD53F21-E9C2-674D-A6F2-EFA42FAA4421}" type="presParOf" srcId="{52810B13-F910-424A-BA3F-3C1F23EC56B8}" destId="{6870FA23-4464-AB46-86F7-CB21F3A0D882}" srcOrd="2" destOrd="0" presId="urn:microsoft.com/office/officeart/2008/layout/LinedList"/>
    <dgm:cxn modelId="{0F1A690E-2794-894A-9D10-B383D311D170}" type="presParOf" srcId="{52810B13-F910-424A-BA3F-3C1F23EC56B8}" destId="{A71B43C1-CFBF-9F42-9410-D07C4A1300D4}" srcOrd="3" destOrd="0" presId="urn:microsoft.com/office/officeart/2008/layout/LinedList"/>
    <dgm:cxn modelId="{364E3CEC-07C9-464B-99CC-8F221B7232D9}" type="presParOf" srcId="{A71B43C1-CFBF-9F42-9410-D07C4A1300D4}" destId="{3C40A790-5EB7-834B-AADD-541499D6ADF0}" srcOrd="0" destOrd="0" presId="urn:microsoft.com/office/officeart/2008/layout/LinedList"/>
    <dgm:cxn modelId="{3E1D80A1-866B-1F40-969C-FB9465E9B354}" type="presParOf" srcId="{A71B43C1-CFBF-9F42-9410-D07C4A1300D4}" destId="{A0648B39-4FC4-C74E-AB6A-1418E464422B}" srcOrd="1" destOrd="0" presId="urn:microsoft.com/office/officeart/2008/layout/LinedList"/>
    <dgm:cxn modelId="{213F1797-FB01-DD44-BA36-7FA2B28EA0AF}" type="presParOf" srcId="{52810B13-F910-424A-BA3F-3C1F23EC56B8}" destId="{97DE36F8-537C-B14A-8ED3-1E2AD21A1F8B}" srcOrd="4" destOrd="0" presId="urn:microsoft.com/office/officeart/2008/layout/LinedList"/>
    <dgm:cxn modelId="{1093AAEF-C118-234D-A70C-FBA84D64547D}" type="presParOf" srcId="{52810B13-F910-424A-BA3F-3C1F23EC56B8}" destId="{DE9B7268-F237-C140-8C08-E1786ED0DA80}" srcOrd="5" destOrd="0" presId="urn:microsoft.com/office/officeart/2008/layout/LinedList"/>
    <dgm:cxn modelId="{36F7E74E-96E5-AA49-AB3D-4EC19563BB7E}" type="presParOf" srcId="{DE9B7268-F237-C140-8C08-E1786ED0DA80}" destId="{FFD2E5E2-D5D6-DA4A-B0A8-FF773C8E6063}" srcOrd="0" destOrd="0" presId="urn:microsoft.com/office/officeart/2008/layout/LinedList"/>
    <dgm:cxn modelId="{586EF88B-84A8-554A-B891-EF1E28EEEF71}" type="presParOf" srcId="{DE9B7268-F237-C140-8C08-E1786ED0DA80}" destId="{154D46B7-C491-8A44-8088-FE7BCC8AE43B}" srcOrd="1" destOrd="0" presId="urn:microsoft.com/office/officeart/2008/layout/LinedList"/>
    <dgm:cxn modelId="{6B64E39A-02AB-DF47-95C7-14BD84E44C4A}" type="presParOf" srcId="{52810B13-F910-424A-BA3F-3C1F23EC56B8}" destId="{162F5885-85A5-DB46-82E5-ADAEC667C9BE}" srcOrd="6" destOrd="0" presId="urn:microsoft.com/office/officeart/2008/layout/LinedList"/>
    <dgm:cxn modelId="{56E1AC7F-708F-F843-ADDC-1996212708BC}" type="presParOf" srcId="{52810B13-F910-424A-BA3F-3C1F23EC56B8}" destId="{DE21950D-8754-D741-B0F7-C00FF46929D8}" srcOrd="7" destOrd="0" presId="urn:microsoft.com/office/officeart/2008/layout/LinedList"/>
    <dgm:cxn modelId="{19341050-94CD-B241-955D-C602B7DFC037}" type="presParOf" srcId="{DE21950D-8754-D741-B0F7-C00FF46929D8}" destId="{B13C8D18-11D5-5047-89AA-F0742B301100}" srcOrd="0" destOrd="0" presId="urn:microsoft.com/office/officeart/2008/layout/LinedList"/>
    <dgm:cxn modelId="{23B2EAC2-C2F6-F840-B838-33EE60A02791}" type="presParOf" srcId="{DE21950D-8754-D741-B0F7-C00FF46929D8}" destId="{9DE923A9-2C7B-5C43-AFFC-81F4929A0593}" srcOrd="1" destOrd="0" presId="urn:microsoft.com/office/officeart/2008/layout/LinedList"/>
    <dgm:cxn modelId="{89CC6356-0947-D047-9F17-8D8F299E020C}" type="presParOf" srcId="{52810B13-F910-424A-BA3F-3C1F23EC56B8}" destId="{CA8C9E25-6026-EC42-A5E9-7D3E2BE0D58A}" srcOrd="8" destOrd="0" presId="urn:microsoft.com/office/officeart/2008/layout/LinedList"/>
    <dgm:cxn modelId="{A7AE1A38-F55E-8C4D-B5C3-55E23FFB4C49}" type="presParOf" srcId="{52810B13-F910-424A-BA3F-3C1F23EC56B8}" destId="{67238DF2-343A-FE4E-8D90-348B4317DA55}" srcOrd="9" destOrd="0" presId="urn:microsoft.com/office/officeart/2008/layout/LinedList"/>
    <dgm:cxn modelId="{8411EACB-47E1-F941-9AA0-A3AC30669454}" type="presParOf" srcId="{67238DF2-343A-FE4E-8D90-348B4317DA55}" destId="{9EDD179A-E989-6A4C-813A-80DEBD182E17}" srcOrd="0" destOrd="0" presId="urn:microsoft.com/office/officeart/2008/layout/LinedList"/>
    <dgm:cxn modelId="{8D09B008-2383-0D46-A9EC-C31094F4AA35}" type="presParOf" srcId="{67238DF2-343A-FE4E-8D90-348B4317DA55}" destId="{75B33038-C08A-C744-8512-04FC4B65A66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BA3F0A4-B151-BD48-95E7-D60D0FB4DF2C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91852C9-093C-F849-9630-66FF54E28649}">
      <dgm:prSet custT="1"/>
      <dgm:spPr/>
      <dgm:t>
        <a:bodyPr/>
        <a:lstStyle/>
        <a:p>
          <a:pPr rtl="0"/>
          <a:r>
            <a:rPr lang="pl-PL" sz="1800" dirty="0" smtClean="0"/>
            <a:t>1. Jedna subwencja łącząca środki na kształcenie i badania naukowe</a:t>
          </a:r>
          <a:endParaRPr lang="pl-PL" sz="1800" dirty="0"/>
        </a:p>
      </dgm:t>
    </dgm:pt>
    <dgm:pt modelId="{0452C7D2-E5D5-F04A-90DA-E3106B68952E}" type="parTrans" cxnId="{F15F67CE-2FA2-8F48-83DE-C674FAF2AE78}">
      <dgm:prSet/>
      <dgm:spPr/>
      <dgm:t>
        <a:bodyPr/>
        <a:lstStyle/>
        <a:p>
          <a:endParaRPr lang="ru-RU" sz="1800"/>
        </a:p>
      </dgm:t>
    </dgm:pt>
    <dgm:pt modelId="{C8EA5A2F-EB00-D049-84EB-15BE02B96E1E}" type="sibTrans" cxnId="{F15F67CE-2FA2-8F48-83DE-C674FAF2AE78}">
      <dgm:prSet/>
      <dgm:spPr/>
      <dgm:t>
        <a:bodyPr/>
        <a:lstStyle/>
        <a:p>
          <a:endParaRPr lang="ru-RU" sz="1800"/>
        </a:p>
      </dgm:t>
    </dgm:pt>
    <dgm:pt modelId="{A50DD1E8-9C7B-1948-8EC5-8C12DA23A5B6}">
      <dgm:prSet custT="1"/>
      <dgm:spPr/>
      <dgm:t>
        <a:bodyPr/>
        <a:lstStyle/>
        <a:p>
          <a:pPr rtl="0"/>
          <a:r>
            <a:rPr lang="pl-PL" sz="1800" smtClean="0"/>
            <a:t>2. Zróżnicowanie wskaźnika SSR</a:t>
          </a:r>
          <a:endParaRPr lang="pl-PL" sz="1800"/>
        </a:p>
      </dgm:t>
    </dgm:pt>
    <dgm:pt modelId="{9F972C27-6EEA-094A-9704-09D2D55B173B}" type="parTrans" cxnId="{C950699C-E4E7-CE4C-BEF9-34B9A8743075}">
      <dgm:prSet/>
      <dgm:spPr/>
      <dgm:t>
        <a:bodyPr/>
        <a:lstStyle/>
        <a:p>
          <a:endParaRPr lang="ru-RU" sz="1800"/>
        </a:p>
      </dgm:t>
    </dgm:pt>
    <dgm:pt modelId="{B79EB8FD-4EA7-9B4C-A37B-3DCBAC772FC1}" type="sibTrans" cxnId="{C950699C-E4E7-CE4C-BEF9-34B9A8743075}">
      <dgm:prSet/>
      <dgm:spPr/>
      <dgm:t>
        <a:bodyPr/>
        <a:lstStyle/>
        <a:p>
          <a:endParaRPr lang="ru-RU" sz="1800"/>
        </a:p>
      </dgm:t>
    </dgm:pt>
    <dgm:pt modelId="{E7899A82-0E1F-684F-8056-275D57C7E305}">
      <dgm:prSet custT="1"/>
      <dgm:spPr/>
      <dgm:t>
        <a:bodyPr/>
        <a:lstStyle/>
        <a:p>
          <a:pPr rtl="0"/>
          <a:r>
            <a:rPr lang="pl-PL" sz="1800" smtClean="0"/>
            <a:t>3. Mieszany model dysponowania w uczelni środkami finansowymi</a:t>
          </a:r>
          <a:endParaRPr lang="pl-PL" sz="1800"/>
        </a:p>
      </dgm:t>
    </dgm:pt>
    <dgm:pt modelId="{08808D8C-9E97-EA44-BFEC-7BA275E8612F}" type="parTrans" cxnId="{013531C7-DE4C-1245-9CC5-0CFFB2AFD705}">
      <dgm:prSet/>
      <dgm:spPr/>
      <dgm:t>
        <a:bodyPr/>
        <a:lstStyle/>
        <a:p>
          <a:endParaRPr lang="ru-RU" sz="1800"/>
        </a:p>
      </dgm:t>
    </dgm:pt>
    <dgm:pt modelId="{C679A9FA-F115-9C48-AAB4-91C22E28FB1B}" type="sibTrans" cxnId="{013531C7-DE4C-1245-9CC5-0CFFB2AFD705}">
      <dgm:prSet/>
      <dgm:spPr/>
      <dgm:t>
        <a:bodyPr/>
        <a:lstStyle/>
        <a:p>
          <a:endParaRPr lang="ru-RU" sz="1800"/>
        </a:p>
      </dgm:t>
    </dgm:pt>
    <dgm:pt modelId="{5BAACA4D-1EB2-F243-BBD8-EFC5DB137655}">
      <dgm:prSet custT="1"/>
      <dgm:spPr/>
      <dgm:t>
        <a:bodyPr/>
        <a:lstStyle/>
        <a:p>
          <a:pPr rtl="0"/>
          <a:r>
            <a:rPr lang="pl-PL" sz="1800" smtClean="0"/>
            <a:t>4. Potrzeba elastyczności w wyborze modelu zarządzania finansowego w zależności od wielkości uczelni</a:t>
          </a:r>
          <a:endParaRPr lang="pl-PL" sz="1800"/>
        </a:p>
      </dgm:t>
    </dgm:pt>
    <dgm:pt modelId="{85C218B9-48E7-5345-8C77-291CB163813D}" type="parTrans" cxnId="{59A1BB06-4256-5146-8428-67C1020B1FB7}">
      <dgm:prSet/>
      <dgm:spPr/>
      <dgm:t>
        <a:bodyPr/>
        <a:lstStyle/>
        <a:p>
          <a:endParaRPr lang="ru-RU" sz="1800"/>
        </a:p>
      </dgm:t>
    </dgm:pt>
    <dgm:pt modelId="{6849B436-9A0B-7E4A-9250-4BACD020CE01}" type="sibTrans" cxnId="{59A1BB06-4256-5146-8428-67C1020B1FB7}">
      <dgm:prSet/>
      <dgm:spPr/>
      <dgm:t>
        <a:bodyPr/>
        <a:lstStyle/>
        <a:p>
          <a:endParaRPr lang="ru-RU" sz="1800"/>
        </a:p>
      </dgm:t>
    </dgm:pt>
    <dgm:pt modelId="{6BB4E457-BC37-F442-8607-FAEEAC05E1CA}">
      <dgm:prSet custT="1"/>
      <dgm:spPr/>
      <dgm:t>
        <a:bodyPr/>
        <a:lstStyle/>
        <a:p>
          <a:pPr rtl="0"/>
          <a:r>
            <a:rPr lang="pl-PL" sz="1800" smtClean="0"/>
            <a:t>5. Restrukturyzacja uczelni [optymalizacja struktur]</a:t>
          </a:r>
          <a:endParaRPr lang="pl-PL" sz="1800"/>
        </a:p>
      </dgm:t>
    </dgm:pt>
    <dgm:pt modelId="{36B09B88-60FF-AE4D-9001-54A06BEF0397}" type="parTrans" cxnId="{1BAC4F8C-06A1-E94D-A9C0-F2C93485FD56}">
      <dgm:prSet/>
      <dgm:spPr/>
      <dgm:t>
        <a:bodyPr/>
        <a:lstStyle/>
        <a:p>
          <a:endParaRPr lang="ru-RU" sz="1800"/>
        </a:p>
      </dgm:t>
    </dgm:pt>
    <dgm:pt modelId="{7E52F5B7-13C6-574B-867C-F629AFEB675D}" type="sibTrans" cxnId="{1BAC4F8C-06A1-E94D-A9C0-F2C93485FD56}">
      <dgm:prSet/>
      <dgm:spPr/>
      <dgm:t>
        <a:bodyPr/>
        <a:lstStyle/>
        <a:p>
          <a:endParaRPr lang="ru-RU" sz="1800"/>
        </a:p>
      </dgm:t>
    </dgm:pt>
    <dgm:pt modelId="{40A97968-68EA-FF41-85F6-0A6C3C82EE99}" type="pres">
      <dgm:prSet presAssocID="{CBA3F0A4-B151-BD48-95E7-D60D0FB4DF2C}" presName="vert0" presStyleCnt="0">
        <dgm:presLayoutVars>
          <dgm:dir/>
          <dgm:animOne val="branch"/>
          <dgm:animLvl val="lvl"/>
        </dgm:presLayoutVars>
      </dgm:prSet>
      <dgm:spPr/>
    </dgm:pt>
    <dgm:pt modelId="{FDD0975F-3195-7E4C-9DAA-984AC5A0ED75}" type="pres">
      <dgm:prSet presAssocID="{791852C9-093C-F849-9630-66FF54E28649}" presName="thickLine" presStyleLbl="alignNode1" presStyleIdx="0" presStyleCnt="5"/>
      <dgm:spPr/>
    </dgm:pt>
    <dgm:pt modelId="{2016E8B8-FCA6-0B4F-8555-55403179E293}" type="pres">
      <dgm:prSet presAssocID="{791852C9-093C-F849-9630-66FF54E28649}" presName="horz1" presStyleCnt="0"/>
      <dgm:spPr/>
    </dgm:pt>
    <dgm:pt modelId="{70C99F95-52A2-E145-BD6D-96A9185EC563}" type="pres">
      <dgm:prSet presAssocID="{791852C9-093C-F849-9630-66FF54E28649}" presName="tx1" presStyleLbl="revTx" presStyleIdx="0" presStyleCnt="5"/>
      <dgm:spPr/>
    </dgm:pt>
    <dgm:pt modelId="{E84678F1-0D80-DE4C-8B5D-5DAEED8CAA55}" type="pres">
      <dgm:prSet presAssocID="{791852C9-093C-F849-9630-66FF54E28649}" presName="vert1" presStyleCnt="0"/>
      <dgm:spPr/>
    </dgm:pt>
    <dgm:pt modelId="{B9A2978A-6E3D-9C48-8F7F-74627E049C9A}" type="pres">
      <dgm:prSet presAssocID="{A50DD1E8-9C7B-1948-8EC5-8C12DA23A5B6}" presName="thickLine" presStyleLbl="alignNode1" presStyleIdx="1" presStyleCnt="5"/>
      <dgm:spPr/>
    </dgm:pt>
    <dgm:pt modelId="{CA30609A-1737-1947-8A7E-CA872031DC78}" type="pres">
      <dgm:prSet presAssocID="{A50DD1E8-9C7B-1948-8EC5-8C12DA23A5B6}" presName="horz1" presStyleCnt="0"/>
      <dgm:spPr/>
    </dgm:pt>
    <dgm:pt modelId="{EEF44E9B-FC34-E140-B3DC-58A7E721AF8D}" type="pres">
      <dgm:prSet presAssocID="{A50DD1E8-9C7B-1948-8EC5-8C12DA23A5B6}" presName="tx1" presStyleLbl="revTx" presStyleIdx="1" presStyleCnt="5"/>
      <dgm:spPr/>
    </dgm:pt>
    <dgm:pt modelId="{E2B344FE-2F60-474F-B7AD-59963EC1B451}" type="pres">
      <dgm:prSet presAssocID="{A50DD1E8-9C7B-1948-8EC5-8C12DA23A5B6}" presName="vert1" presStyleCnt="0"/>
      <dgm:spPr/>
    </dgm:pt>
    <dgm:pt modelId="{FE6B71E6-650A-2246-A295-96C992B7F84D}" type="pres">
      <dgm:prSet presAssocID="{E7899A82-0E1F-684F-8056-275D57C7E305}" presName="thickLine" presStyleLbl="alignNode1" presStyleIdx="2" presStyleCnt="5"/>
      <dgm:spPr/>
    </dgm:pt>
    <dgm:pt modelId="{F82CD29A-37EE-0443-8F1E-CD81829E5DA5}" type="pres">
      <dgm:prSet presAssocID="{E7899A82-0E1F-684F-8056-275D57C7E305}" presName="horz1" presStyleCnt="0"/>
      <dgm:spPr/>
    </dgm:pt>
    <dgm:pt modelId="{281BECB3-1B99-0F45-93DC-8D9CC2AC52E2}" type="pres">
      <dgm:prSet presAssocID="{E7899A82-0E1F-684F-8056-275D57C7E305}" presName="tx1" presStyleLbl="revTx" presStyleIdx="2" presStyleCnt="5"/>
      <dgm:spPr/>
    </dgm:pt>
    <dgm:pt modelId="{74D2353A-4F84-744B-A759-D22EB5331C47}" type="pres">
      <dgm:prSet presAssocID="{E7899A82-0E1F-684F-8056-275D57C7E305}" presName="vert1" presStyleCnt="0"/>
      <dgm:spPr/>
    </dgm:pt>
    <dgm:pt modelId="{52AE590D-08A5-F745-B76D-5A3F94FD3AF3}" type="pres">
      <dgm:prSet presAssocID="{5BAACA4D-1EB2-F243-BBD8-EFC5DB137655}" presName="thickLine" presStyleLbl="alignNode1" presStyleIdx="3" presStyleCnt="5"/>
      <dgm:spPr/>
    </dgm:pt>
    <dgm:pt modelId="{2CB9C52D-0E37-8749-8B96-84ACA838C60F}" type="pres">
      <dgm:prSet presAssocID="{5BAACA4D-1EB2-F243-BBD8-EFC5DB137655}" presName="horz1" presStyleCnt="0"/>
      <dgm:spPr/>
    </dgm:pt>
    <dgm:pt modelId="{C63DDBDC-D1A5-0649-AF95-604D1358DCBA}" type="pres">
      <dgm:prSet presAssocID="{5BAACA4D-1EB2-F243-BBD8-EFC5DB137655}" presName="tx1" presStyleLbl="revTx" presStyleIdx="3" presStyleCnt="5"/>
      <dgm:spPr/>
    </dgm:pt>
    <dgm:pt modelId="{1904C223-65C8-A948-B86A-45062DC9C5C8}" type="pres">
      <dgm:prSet presAssocID="{5BAACA4D-1EB2-F243-BBD8-EFC5DB137655}" presName="vert1" presStyleCnt="0"/>
      <dgm:spPr/>
    </dgm:pt>
    <dgm:pt modelId="{33827936-00C0-274B-A290-7BCA9F8C5027}" type="pres">
      <dgm:prSet presAssocID="{6BB4E457-BC37-F442-8607-FAEEAC05E1CA}" presName="thickLine" presStyleLbl="alignNode1" presStyleIdx="4" presStyleCnt="5"/>
      <dgm:spPr/>
    </dgm:pt>
    <dgm:pt modelId="{269D0CE3-1B5E-6349-BB43-D6FD24BDDAFD}" type="pres">
      <dgm:prSet presAssocID="{6BB4E457-BC37-F442-8607-FAEEAC05E1CA}" presName="horz1" presStyleCnt="0"/>
      <dgm:spPr/>
    </dgm:pt>
    <dgm:pt modelId="{D5D59A00-4ACD-F049-AD38-F8468509DE17}" type="pres">
      <dgm:prSet presAssocID="{6BB4E457-BC37-F442-8607-FAEEAC05E1CA}" presName="tx1" presStyleLbl="revTx" presStyleIdx="4" presStyleCnt="5"/>
      <dgm:spPr/>
    </dgm:pt>
    <dgm:pt modelId="{FD14F650-5113-B849-8BF7-C7026926D669}" type="pres">
      <dgm:prSet presAssocID="{6BB4E457-BC37-F442-8607-FAEEAC05E1CA}" presName="vert1" presStyleCnt="0"/>
      <dgm:spPr/>
    </dgm:pt>
  </dgm:ptLst>
  <dgm:cxnLst>
    <dgm:cxn modelId="{F15F67CE-2FA2-8F48-83DE-C674FAF2AE78}" srcId="{CBA3F0A4-B151-BD48-95E7-D60D0FB4DF2C}" destId="{791852C9-093C-F849-9630-66FF54E28649}" srcOrd="0" destOrd="0" parTransId="{0452C7D2-E5D5-F04A-90DA-E3106B68952E}" sibTransId="{C8EA5A2F-EB00-D049-84EB-15BE02B96E1E}"/>
    <dgm:cxn modelId="{4F7902EF-BF0A-3346-BF20-CD6525A36477}" type="presOf" srcId="{CBA3F0A4-B151-BD48-95E7-D60D0FB4DF2C}" destId="{40A97968-68EA-FF41-85F6-0A6C3C82EE99}" srcOrd="0" destOrd="0" presId="urn:microsoft.com/office/officeart/2008/layout/LinedList"/>
    <dgm:cxn modelId="{013531C7-DE4C-1245-9CC5-0CFFB2AFD705}" srcId="{CBA3F0A4-B151-BD48-95E7-D60D0FB4DF2C}" destId="{E7899A82-0E1F-684F-8056-275D57C7E305}" srcOrd="2" destOrd="0" parTransId="{08808D8C-9E97-EA44-BFEC-7BA275E8612F}" sibTransId="{C679A9FA-F115-9C48-AAB4-91C22E28FB1B}"/>
    <dgm:cxn modelId="{82ECA9C0-3560-5848-AAA7-BB6DC74080E1}" type="presOf" srcId="{A50DD1E8-9C7B-1948-8EC5-8C12DA23A5B6}" destId="{EEF44E9B-FC34-E140-B3DC-58A7E721AF8D}" srcOrd="0" destOrd="0" presId="urn:microsoft.com/office/officeart/2008/layout/LinedList"/>
    <dgm:cxn modelId="{1BAC4F8C-06A1-E94D-A9C0-F2C93485FD56}" srcId="{CBA3F0A4-B151-BD48-95E7-D60D0FB4DF2C}" destId="{6BB4E457-BC37-F442-8607-FAEEAC05E1CA}" srcOrd="4" destOrd="0" parTransId="{36B09B88-60FF-AE4D-9001-54A06BEF0397}" sibTransId="{7E52F5B7-13C6-574B-867C-F629AFEB675D}"/>
    <dgm:cxn modelId="{6C28DA31-C277-E947-B3D0-AE7065C788BE}" type="presOf" srcId="{791852C9-093C-F849-9630-66FF54E28649}" destId="{70C99F95-52A2-E145-BD6D-96A9185EC563}" srcOrd="0" destOrd="0" presId="urn:microsoft.com/office/officeart/2008/layout/LinedList"/>
    <dgm:cxn modelId="{6F71EE4F-3044-AD45-9F27-85CD4D2A392E}" type="presOf" srcId="{6BB4E457-BC37-F442-8607-FAEEAC05E1CA}" destId="{D5D59A00-4ACD-F049-AD38-F8468509DE17}" srcOrd="0" destOrd="0" presId="urn:microsoft.com/office/officeart/2008/layout/LinedList"/>
    <dgm:cxn modelId="{044EE9B0-1779-9C4B-B126-59DDB33BB76A}" type="presOf" srcId="{E7899A82-0E1F-684F-8056-275D57C7E305}" destId="{281BECB3-1B99-0F45-93DC-8D9CC2AC52E2}" srcOrd="0" destOrd="0" presId="urn:microsoft.com/office/officeart/2008/layout/LinedList"/>
    <dgm:cxn modelId="{77DA89D7-8AE2-6C4E-A5B4-D5B0B16BC83C}" type="presOf" srcId="{5BAACA4D-1EB2-F243-BBD8-EFC5DB137655}" destId="{C63DDBDC-D1A5-0649-AF95-604D1358DCBA}" srcOrd="0" destOrd="0" presId="urn:microsoft.com/office/officeart/2008/layout/LinedList"/>
    <dgm:cxn modelId="{C950699C-E4E7-CE4C-BEF9-34B9A8743075}" srcId="{CBA3F0A4-B151-BD48-95E7-D60D0FB4DF2C}" destId="{A50DD1E8-9C7B-1948-8EC5-8C12DA23A5B6}" srcOrd="1" destOrd="0" parTransId="{9F972C27-6EEA-094A-9704-09D2D55B173B}" sibTransId="{B79EB8FD-4EA7-9B4C-A37B-3DCBAC772FC1}"/>
    <dgm:cxn modelId="{59A1BB06-4256-5146-8428-67C1020B1FB7}" srcId="{CBA3F0A4-B151-BD48-95E7-D60D0FB4DF2C}" destId="{5BAACA4D-1EB2-F243-BBD8-EFC5DB137655}" srcOrd="3" destOrd="0" parTransId="{85C218B9-48E7-5345-8C77-291CB163813D}" sibTransId="{6849B436-9A0B-7E4A-9250-4BACD020CE01}"/>
    <dgm:cxn modelId="{B4048A17-8694-3543-A0DE-7CF43EE71E3A}" type="presParOf" srcId="{40A97968-68EA-FF41-85F6-0A6C3C82EE99}" destId="{FDD0975F-3195-7E4C-9DAA-984AC5A0ED75}" srcOrd="0" destOrd="0" presId="urn:microsoft.com/office/officeart/2008/layout/LinedList"/>
    <dgm:cxn modelId="{72C84E26-7B8F-1A47-AEF5-462748692CDB}" type="presParOf" srcId="{40A97968-68EA-FF41-85F6-0A6C3C82EE99}" destId="{2016E8B8-FCA6-0B4F-8555-55403179E293}" srcOrd="1" destOrd="0" presId="urn:microsoft.com/office/officeart/2008/layout/LinedList"/>
    <dgm:cxn modelId="{C20D80F0-CD01-054E-8EF2-529F7D122A0B}" type="presParOf" srcId="{2016E8B8-FCA6-0B4F-8555-55403179E293}" destId="{70C99F95-52A2-E145-BD6D-96A9185EC563}" srcOrd="0" destOrd="0" presId="urn:microsoft.com/office/officeart/2008/layout/LinedList"/>
    <dgm:cxn modelId="{ACD66635-ACEB-8940-8DEB-206C802E6E65}" type="presParOf" srcId="{2016E8B8-FCA6-0B4F-8555-55403179E293}" destId="{E84678F1-0D80-DE4C-8B5D-5DAEED8CAA55}" srcOrd="1" destOrd="0" presId="urn:microsoft.com/office/officeart/2008/layout/LinedList"/>
    <dgm:cxn modelId="{87FB4894-2EFC-6A45-B9A5-85A1CECC93AC}" type="presParOf" srcId="{40A97968-68EA-FF41-85F6-0A6C3C82EE99}" destId="{B9A2978A-6E3D-9C48-8F7F-74627E049C9A}" srcOrd="2" destOrd="0" presId="urn:microsoft.com/office/officeart/2008/layout/LinedList"/>
    <dgm:cxn modelId="{7C77A7AF-44E9-5D4A-9480-9232BDF8FAD3}" type="presParOf" srcId="{40A97968-68EA-FF41-85F6-0A6C3C82EE99}" destId="{CA30609A-1737-1947-8A7E-CA872031DC78}" srcOrd="3" destOrd="0" presId="urn:microsoft.com/office/officeart/2008/layout/LinedList"/>
    <dgm:cxn modelId="{A4BE86CF-D5E9-6049-856D-21B3356FD903}" type="presParOf" srcId="{CA30609A-1737-1947-8A7E-CA872031DC78}" destId="{EEF44E9B-FC34-E140-B3DC-58A7E721AF8D}" srcOrd="0" destOrd="0" presId="urn:microsoft.com/office/officeart/2008/layout/LinedList"/>
    <dgm:cxn modelId="{81AE57B2-6B9F-8B41-9C9B-F844AC04C532}" type="presParOf" srcId="{CA30609A-1737-1947-8A7E-CA872031DC78}" destId="{E2B344FE-2F60-474F-B7AD-59963EC1B451}" srcOrd="1" destOrd="0" presId="urn:microsoft.com/office/officeart/2008/layout/LinedList"/>
    <dgm:cxn modelId="{83E41B84-88CD-C646-8725-FB5C2B898E1A}" type="presParOf" srcId="{40A97968-68EA-FF41-85F6-0A6C3C82EE99}" destId="{FE6B71E6-650A-2246-A295-96C992B7F84D}" srcOrd="4" destOrd="0" presId="urn:microsoft.com/office/officeart/2008/layout/LinedList"/>
    <dgm:cxn modelId="{71B614A1-B1FE-1446-B70E-A81CA80AD029}" type="presParOf" srcId="{40A97968-68EA-FF41-85F6-0A6C3C82EE99}" destId="{F82CD29A-37EE-0443-8F1E-CD81829E5DA5}" srcOrd="5" destOrd="0" presId="urn:microsoft.com/office/officeart/2008/layout/LinedList"/>
    <dgm:cxn modelId="{5F2270F0-582A-A843-9E6A-A126DCA39DF7}" type="presParOf" srcId="{F82CD29A-37EE-0443-8F1E-CD81829E5DA5}" destId="{281BECB3-1B99-0F45-93DC-8D9CC2AC52E2}" srcOrd="0" destOrd="0" presId="urn:microsoft.com/office/officeart/2008/layout/LinedList"/>
    <dgm:cxn modelId="{90B50BBC-F806-3D4A-A77C-0916247414ED}" type="presParOf" srcId="{F82CD29A-37EE-0443-8F1E-CD81829E5DA5}" destId="{74D2353A-4F84-744B-A759-D22EB5331C47}" srcOrd="1" destOrd="0" presId="urn:microsoft.com/office/officeart/2008/layout/LinedList"/>
    <dgm:cxn modelId="{277C46A3-0A56-1542-BB04-982655685B87}" type="presParOf" srcId="{40A97968-68EA-FF41-85F6-0A6C3C82EE99}" destId="{52AE590D-08A5-F745-B76D-5A3F94FD3AF3}" srcOrd="6" destOrd="0" presId="urn:microsoft.com/office/officeart/2008/layout/LinedList"/>
    <dgm:cxn modelId="{B3B66CD7-1D87-0041-A5AF-0183DD6A405A}" type="presParOf" srcId="{40A97968-68EA-FF41-85F6-0A6C3C82EE99}" destId="{2CB9C52D-0E37-8749-8B96-84ACA838C60F}" srcOrd="7" destOrd="0" presId="urn:microsoft.com/office/officeart/2008/layout/LinedList"/>
    <dgm:cxn modelId="{546576ED-DB71-564F-A08F-8B136880385F}" type="presParOf" srcId="{2CB9C52D-0E37-8749-8B96-84ACA838C60F}" destId="{C63DDBDC-D1A5-0649-AF95-604D1358DCBA}" srcOrd="0" destOrd="0" presId="urn:microsoft.com/office/officeart/2008/layout/LinedList"/>
    <dgm:cxn modelId="{3B5F04B2-3628-2641-ABDF-2B63DE1F56C5}" type="presParOf" srcId="{2CB9C52D-0E37-8749-8B96-84ACA838C60F}" destId="{1904C223-65C8-A948-B86A-45062DC9C5C8}" srcOrd="1" destOrd="0" presId="urn:microsoft.com/office/officeart/2008/layout/LinedList"/>
    <dgm:cxn modelId="{A4413893-A90D-A544-984A-87CCDFC84DB5}" type="presParOf" srcId="{40A97968-68EA-FF41-85F6-0A6C3C82EE99}" destId="{33827936-00C0-274B-A290-7BCA9F8C5027}" srcOrd="8" destOrd="0" presId="urn:microsoft.com/office/officeart/2008/layout/LinedList"/>
    <dgm:cxn modelId="{DFCEB72B-CC3C-F04B-B127-F1A93DAF8591}" type="presParOf" srcId="{40A97968-68EA-FF41-85F6-0A6C3C82EE99}" destId="{269D0CE3-1B5E-6349-BB43-D6FD24BDDAFD}" srcOrd="9" destOrd="0" presId="urn:microsoft.com/office/officeart/2008/layout/LinedList"/>
    <dgm:cxn modelId="{3BA2E5EC-DA94-5048-ACED-C14FEE6BDB8F}" type="presParOf" srcId="{269D0CE3-1B5E-6349-BB43-D6FD24BDDAFD}" destId="{D5D59A00-4ACD-F049-AD38-F8468509DE17}" srcOrd="0" destOrd="0" presId="urn:microsoft.com/office/officeart/2008/layout/LinedList"/>
    <dgm:cxn modelId="{B630280C-CD57-4A4C-BB62-F98A5567659C}" type="presParOf" srcId="{269D0CE3-1B5E-6349-BB43-D6FD24BDDAFD}" destId="{FD14F650-5113-B849-8BF7-C7026926D66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B620A3B-A369-FF40-ABE6-DDF43ED21384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ADB99F-09FF-BE48-8B31-6D6FD2B2F5BE}">
      <dgm:prSet/>
      <dgm:spPr/>
      <dgm:t>
        <a:bodyPr/>
        <a:lstStyle/>
        <a:p>
          <a:pPr rtl="0"/>
          <a:r>
            <a:rPr lang="ru-RU" dirty="0" smtClean="0"/>
            <a:t>1. </a:t>
          </a:r>
          <a:r>
            <a:rPr lang="ru-RU" dirty="0" err="1" smtClean="0"/>
            <a:t>Єдина</a:t>
          </a:r>
          <a:r>
            <a:rPr lang="ru-RU" dirty="0" smtClean="0"/>
            <a:t> </a:t>
          </a:r>
          <a:r>
            <a:rPr lang="ru-RU" dirty="0" err="1" smtClean="0"/>
            <a:t>субвенція</a:t>
          </a:r>
          <a:r>
            <a:rPr lang="ru-RU" dirty="0" smtClean="0"/>
            <a:t>, </a:t>
          </a:r>
          <a:r>
            <a:rPr lang="ru-RU" dirty="0" err="1" smtClean="0"/>
            <a:t>що</a:t>
          </a:r>
          <a:r>
            <a:rPr lang="ru-RU" dirty="0" smtClean="0"/>
            <a:t> </a:t>
          </a:r>
          <a:r>
            <a:rPr lang="ru-RU" dirty="0" err="1" smtClean="0"/>
            <a:t>поєднує</a:t>
          </a:r>
          <a:r>
            <a:rPr lang="ru-RU" dirty="0" smtClean="0"/>
            <a:t> </a:t>
          </a:r>
          <a:r>
            <a:rPr lang="ru-RU" dirty="0" err="1" smtClean="0"/>
            <a:t>фінансування</a:t>
          </a:r>
          <a:r>
            <a:rPr lang="ru-RU" dirty="0" smtClean="0"/>
            <a:t> </a:t>
          </a:r>
          <a:r>
            <a:rPr lang="ru-RU" dirty="0" err="1" smtClean="0"/>
            <a:t>освіти</a:t>
          </a:r>
          <a:r>
            <a:rPr lang="ru-RU" dirty="0" smtClean="0"/>
            <a:t>  і науки</a:t>
          </a:r>
          <a:endParaRPr lang="ru-RU" dirty="0"/>
        </a:p>
      </dgm:t>
    </dgm:pt>
    <dgm:pt modelId="{2124BEDD-0174-F34F-9A4D-D0446CFDF668}" type="parTrans" cxnId="{118EC50E-67B8-094B-9AEA-B6BC526C2D30}">
      <dgm:prSet/>
      <dgm:spPr/>
      <dgm:t>
        <a:bodyPr/>
        <a:lstStyle/>
        <a:p>
          <a:endParaRPr lang="ru-RU"/>
        </a:p>
      </dgm:t>
    </dgm:pt>
    <dgm:pt modelId="{3A2C9568-B82E-724E-80C3-653A0EB91DD1}" type="sibTrans" cxnId="{118EC50E-67B8-094B-9AEA-B6BC526C2D30}">
      <dgm:prSet/>
      <dgm:spPr/>
      <dgm:t>
        <a:bodyPr/>
        <a:lstStyle/>
        <a:p>
          <a:endParaRPr lang="ru-RU"/>
        </a:p>
      </dgm:t>
    </dgm:pt>
    <dgm:pt modelId="{0C5199A8-849B-5B4D-874C-EE7AB0E7F4C2}">
      <dgm:prSet/>
      <dgm:spPr/>
      <dgm:t>
        <a:bodyPr/>
        <a:lstStyle/>
        <a:p>
          <a:pPr rtl="0"/>
          <a:r>
            <a:rPr lang="ru-RU" dirty="0" smtClean="0"/>
            <a:t>2. </a:t>
          </a:r>
          <a:r>
            <a:rPr lang="ru-RU" dirty="0" err="1" smtClean="0"/>
            <a:t>Диференціація</a:t>
          </a:r>
          <a:r>
            <a:rPr lang="ru-RU" dirty="0" smtClean="0"/>
            <a:t> </a:t>
          </a:r>
          <a:r>
            <a:rPr lang="ru-RU" dirty="0" err="1" smtClean="0"/>
            <a:t>показника</a:t>
          </a:r>
          <a:r>
            <a:rPr lang="ru-RU" dirty="0" smtClean="0"/>
            <a:t> </a:t>
          </a:r>
          <a:r>
            <a:rPr lang="ru-RU" dirty="0" err="1" smtClean="0"/>
            <a:t>співвідношення</a:t>
          </a:r>
          <a:r>
            <a:rPr lang="ru-RU" dirty="0" smtClean="0"/>
            <a:t> </a:t>
          </a:r>
          <a:r>
            <a:rPr lang="ru-RU" dirty="0" err="1" smtClean="0"/>
            <a:t>студентів</a:t>
          </a:r>
          <a:r>
            <a:rPr lang="ru-RU" dirty="0" smtClean="0"/>
            <a:t> та </a:t>
          </a:r>
          <a:r>
            <a:rPr lang="ru-RU" dirty="0" err="1" smtClean="0"/>
            <a:t>викладачів</a:t>
          </a:r>
          <a:r>
            <a:rPr lang="ru-RU" dirty="0" smtClean="0"/>
            <a:t> (SSR)</a:t>
          </a:r>
          <a:endParaRPr lang="ru-RU" dirty="0"/>
        </a:p>
      </dgm:t>
    </dgm:pt>
    <dgm:pt modelId="{D1CE6EB9-8700-4547-8BCF-CF9C4BC66D92}" type="parTrans" cxnId="{784FE809-C0BE-5C41-8A0A-86C972F09F66}">
      <dgm:prSet/>
      <dgm:spPr/>
      <dgm:t>
        <a:bodyPr/>
        <a:lstStyle/>
        <a:p>
          <a:endParaRPr lang="ru-RU"/>
        </a:p>
      </dgm:t>
    </dgm:pt>
    <dgm:pt modelId="{B60836F4-B800-4245-A006-CF7CCD12668B}" type="sibTrans" cxnId="{784FE809-C0BE-5C41-8A0A-86C972F09F66}">
      <dgm:prSet/>
      <dgm:spPr/>
      <dgm:t>
        <a:bodyPr/>
        <a:lstStyle/>
        <a:p>
          <a:endParaRPr lang="ru-RU"/>
        </a:p>
      </dgm:t>
    </dgm:pt>
    <dgm:pt modelId="{898CC306-AC79-F844-A023-89614CCD08BB}">
      <dgm:prSet/>
      <dgm:spPr/>
      <dgm:t>
        <a:bodyPr/>
        <a:lstStyle/>
        <a:p>
          <a:pPr rtl="0"/>
          <a:r>
            <a:rPr lang="ru-RU" dirty="0" smtClean="0"/>
            <a:t>3. </a:t>
          </a:r>
          <a:r>
            <a:rPr lang="ru-RU" dirty="0" err="1" smtClean="0"/>
            <a:t>Змішана</a:t>
          </a:r>
          <a:r>
            <a:rPr lang="ru-RU" dirty="0" smtClean="0"/>
            <a:t> модель </a:t>
          </a:r>
          <a:r>
            <a:rPr lang="ru-RU" dirty="0" err="1" smtClean="0"/>
            <a:t>управління</a:t>
          </a:r>
          <a:r>
            <a:rPr lang="ru-RU" dirty="0" smtClean="0"/>
            <a:t> </a:t>
          </a:r>
          <a:r>
            <a:rPr lang="ru-RU" dirty="0" err="1" smtClean="0"/>
            <a:t>фінансовими</a:t>
          </a:r>
          <a:r>
            <a:rPr lang="ru-RU" dirty="0" smtClean="0"/>
            <a:t> ресурсами в </a:t>
          </a:r>
          <a:r>
            <a:rPr lang="ru-RU" dirty="0" err="1" smtClean="0"/>
            <a:t>університеті</a:t>
          </a:r>
          <a:endParaRPr lang="ru-RU" dirty="0"/>
        </a:p>
      </dgm:t>
    </dgm:pt>
    <dgm:pt modelId="{3FACC585-AA61-9249-A350-1D651BBF9E4C}" type="parTrans" cxnId="{8D12857E-425C-264F-A324-97151C5714BB}">
      <dgm:prSet/>
      <dgm:spPr/>
      <dgm:t>
        <a:bodyPr/>
        <a:lstStyle/>
        <a:p>
          <a:endParaRPr lang="ru-RU"/>
        </a:p>
      </dgm:t>
    </dgm:pt>
    <dgm:pt modelId="{437E3F80-D8F3-A845-B05A-D1A23E5D5CD1}" type="sibTrans" cxnId="{8D12857E-425C-264F-A324-97151C5714BB}">
      <dgm:prSet/>
      <dgm:spPr/>
      <dgm:t>
        <a:bodyPr/>
        <a:lstStyle/>
        <a:p>
          <a:endParaRPr lang="ru-RU"/>
        </a:p>
      </dgm:t>
    </dgm:pt>
    <dgm:pt modelId="{C956C361-C4F6-9942-8250-FE7CCD684DEB}">
      <dgm:prSet/>
      <dgm:spPr/>
      <dgm:t>
        <a:bodyPr/>
        <a:lstStyle/>
        <a:p>
          <a:pPr rtl="0"/>
          <a:r>
            <a:rPr lang="ru-RU" dirty="0" smtClean="0"/>
            <a:t>4. </a:t>
          </a:r>
          <a:r>
            <a:rPr lang="ru-RU" dirty="0" err="1" smtClean="0"/>
            <a:t>Необхідність</a:t>
          </a:r>
          <a:r>
            <a:rPr lang="ru-RU" dirty="0" smtClean="0"/>
            <a:t> </a:t>
          </a:r>
          <a:r>
            <a:rPr lang="ru-RU" dirty="0" err="1" smtClean="0"/>
            <a:t>гнучкості</a:t>
          </a:r>
          <a:r>
            <a:rPr lang="ru-RU" dirty="0" smtClean="0"/>
            <a:t> у </a:t>
          </a:r>
          <a:r>
            <a:rPr lang="ru-RU" dirty="0" err="1" smtClean="0"/>
            <a:t>виборі</a:t>
          </a:r>
          <a:r>
            <a:rPr lang="ru-RU" dirty="0" smtClean="0"/>
            <a:t> </a:t>
          </a:r>
          <a:r>
            <a:rPr lang="ru-RU" dirty="0" err="1" smtClean="0"/>
            <a:t>моделі</a:t>
          </a:r>
          <a:r>
            <a:rPr lang="ru-RU" dirty="0" smtClean="0"/>
            <a:t> </a:t>
          </a:r>
          <a:r>
            <a:rPr lang="ru-RU" dirty="0" err="1" smtClean="0"/>
            <a:t>фінансового</a:t>
          </a:r>
          <a:r>
            <a:rPr lang="ru-RU" dirty="0" smtClean="0"/>
            <a:t> менеджменту </a:t>
          </a:r>
          <a:r>
            <a:rPr lang="ru-RU" dirty="0" err="1" smtClean="0"/>
            <a:t>залежно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величини</a:t>
          </a:r>
          <a:r>
            <a:rPr lang="ru-RU" dirty="0" smtClean="0"/>
            <a:t> </a:t>
          </a:r>
          <a:r>
            <a:rPr lang="ru-RU" dirty="0" err="1" smtClean="0"/>
            <a:t>університетів</a:t>
          </a:r>
          <a:endParaRPr lang="ru-RU" dirty="0"/>
        </a:p>
      </dgm:t>
    </dgm:pt>
    <dgm:pt modelId="{14488750-E6FE-0246-B96B-28BDB0E60D7A}" type="parTrans" cxnId="{EA52F323-216B-DB40-A503-D970507539D4}">
      <dgm:prSet/>
      <dgm:spPr/>
      <dgm:t>
        <a:bodyPr/>
        <a:lstStyle/>
        <a:p>
          <a:endParaRPr lang="ru-RU"/>
        </a:p>
      </dgm:t>
    </dgm:pt>
    <dgm:pt modelId="{51F98B65-6643-B04E-A3B3-737513251E23}" type="sibTrans" cxnId="{EA52F323-216B-DB40-A503-D970507539D4}">
      <dgm:prSet/>
      <dgm:spPr/>
      <dgm:t>
        <a:bodyPr/>
        <a:lstStyle/>
        <a:p>
          <a:endParaRPr lang="ru-RU"/>
        </a:p>
      </dgm:t>
    </dgm:pt>
    <dgm:pt modelId="{79FBBB51-FF14-F049-AADA-C7CCC0F5F94F}">
      <dgm:prSet/>
      <dgm:spPr/>
      <dgm:t>
        <a:bodyPr/>
        <a:lstStyle/>
        <a:p>
          <a:pPr rtl="0"/>
          <a:r>
            <a:rPr lang="ru-RU" dirty="0" smtClean="0"/>
            <a:t>5. </a:t>
          </a:r>
          <a:r>
            <a:rPr lang="ru-RU" dirty="0" err="1" smtClean="0"/>
            <a:t>Зміна</a:t>
          </a:r>
          <a:r>
            <a:rPr lang="ru-RU" dirty="0" smtClean="0"/>
            <a:t> </a:t>
          </a:r>
          <a:r>
            <a:rPr lang="ru-RU" dirty="0" err="1" smtClean="0"/>
            <a:t>структури</a:t>
          </a:r>
          <a:r>
            <a:rPr lang="ru-RU" dirty="0" smtClean="0"/>
            <a:t> </a:t>
          </a:r>
          <a:r>
            <a:rPr lang="ru-RU" dirty="0" err="1" smtClean="0"/>
            <a:t>закладів</a:t>
          </a:r>
          <a:r>
            <a:rPr lang="ru-RU" dirty="0" smtClean="0"/>
            <a:t> </a:t>
          </a:r>
          <a:r>
            <a:rPr lang="ru-RU" dirty="0" err="1" smtClean="0"/>
            <a:t>вищої</a:t>
          </a:r>
          <a:r>
            <a:rPr lang="ru-RU" dirty="0" smtClean="0"/>
            <a:t> </a:t>
          </a:r>
          <a:r>
            <a:rPr lang="ru-RU" dirty="0" err="1" smtClean="0"/>
            <a:t>освіти</a:t>
          </a:r>
          <a:r>
            <a:rPr lang="ru-RU" dirty="0" smtClean="0"/>
            <a:t> (</a:t>
          </a:r>
          <a:r>
            <a:rPr lang="ru-RU" dirty="0" err="1" smtClean="0"/>
            <a:t>оптимізація</a:t>
          </a:r>
          <a:r>
            <a:rPr lang="ru-RU" dirty="0" smtClean="0"/>
            <a:t> </a:t>
          </a:r>
          <a:r>
            <a:rPr lang="ru-RU" dirty="0" err="1" smtClean="0"/>
            <a:t>структури</a:t>
          </a:r>
          <a:r>
            <a:rPr lang="ru-RU" dirty="0" smtClean="0"/>
            <a:t>)</a:t>
          </a:r>
          <a:endParaRPr lang="ru-RU" dirty="0"/>
        </a:p>
      </dgm:t>
    </dgm:pt>
    <dgm:pt modelId="{4AB757E0-4E64-CF49-8E3E-5A96A02E0AAB}" type="parTrans" cxnId="{F3427D7C-3E6E-9E48-AE87-754F937F7B20}">
      <dgm:prSet/>
      <dgm:spPr/>
      <dgm:t>
        <a:bodyPr/>
        <a:lstStyle/>
        <a:p>
          <a:endParaRPr lang="ru-RU"/>
        </a:p>
      </dgm:t>
    </dgm:pt>
    <dgm:pt modelId="{7F01A8A7-AD6C-7347-9892-0B6D9BBF470C}" type="sibTrans" cxnId="{F3427D7C-3E6E-9E48-AE87-754F937F7B20}">
      <dgm:prSet/>
      <dgm:spPr/>
      <dgm:t>
        <a:bodyPr/>
        <a:lstStyle/>
        <a:p>
          <a:endParaRPr lang="ru-RU"/>
        </a:p>
      </dgm:t>
    </dgm:pt>
    <dgm:pt modelId="{5CFEC09B-3D4B-BB42-996D-561C34E764C4}" type="pres">
      <dgm:prSet presAssocID="{8B620A3B-A369-FF40-ABE6-DDF43ED21384}" presName="vert0" presStyleCnt="0">
        <dgm:presLayoutVars>
          <dgm:dir/>
          <dgm:animOne val="branch"/>
          <dgm:animLvl val="lvl"/>
        </dgm:presLayoutVars>
      </dgm:prSet>
      <dgm:spPr/>
    </dgm:pt>
    <dgm:pt modelId="{35DE3D09-4716-FF47-91AE-43A70079380E}" type="pres">
      <dgm:prSet presAssocID="{21ADB99F-09FF-BE48-8B31-6D6FD2B2F5BE}" presName="thickLine" presStyleLbl="alignNode1" presStyleIdx="0" presStyleCnt="5"/>
      <dgm:spPr/>
    </dgm:pt>
    <dgm:pt modelId="{5E0D8971-2833-5943-9CB7-AFED758801AA}" type="pres">
      <dgm:prSet presAssocID="{21ADB99F-09FF-BE48-8B31-6D6FD2B2F5BE}" presName="horz1" presStyleCnt="0"/>
      <dgm:spPr/>
    </dgm:pt>
    <dgm:pt modelId="{202C2A46-BBD6-7648-B08E-2C6A4CC0D954}" type="pres">
      <dgm:prSet presAssocID="{21ADB99F-09FF-BE48-8B31-6D6FD2B2F5BE}" presName="tx1" presStyleLbl="revTx" presStyleIdx="0" presStyleCnt="5"/>
      <dgm:spPr/>
    </dgm:pt>
    <dgm:pt modelId="{78F056C0-2E66-4348-99FE-13F0A69EA863}" type="pres">
      <dgm:prSet presAssocID="{21ADB99F-09FF-BE48-8B31-6D6FD2B2F5BE}" presName="vert1" presStyleCnt="0"/>
      <dgm:spPr/>
    </dgm:pt>
    <dgm:pt modelId="{871257AC-EAAF-FE4E-8452-561874ACBE61}" type="pres">
      <dgm:prSet presAssocID="{0C5199A8-849B-5B4D-874C-EE7AB0E7F4C2}" presName="thickLine" presStyleLbl="alignNode1" presStyleIdx="1" presStyleCnt="5"/>
      <dgm:spPr/>
    </dgm:pt>
    <dgm:pt modelId="{2B7C6665-E957-5D4D-9076-31FCD9A2C7C8}" type="pres">
      <dgm:prSet presAssocID="{0C5199A8-849B-5B4D-874C-EE7AB0E7F4C2}" presName="horz1" presStyleCnt="0"/>
      <dgm:spPr/>
    </dgm:pt>
    <dgm:pt modelId="{621131DF-9730-654D-88AC-338DB9BCD629}" type="pres">
      <dgm:prSet presAssocID="{0C5199A8-849B-5B4D-874C-EE7AB0E7F4C2}" presName="tx1" presStyleLbl="revTx" presStyleIdx="1" presStyleCnt="5"/>
      <dgm:spPr/>
    </dgm:pt>
    <dgm:pt modelId="{7E41654B-FE52-DD42-B2E8-9E408B8C45AB}" type="pres">
      <dgm:prSet presAssocID="{0C5199A8-849B-5B4D-874C-EE7AB0E7F4C2}" presName="vert1" presStyleCnt="0"/>
      <dgm:spPr/>
    </dgm:pt>
    <dgm:pt modelId="{8BC6EB2C-5A53-5E4F-9D1F-222D0E836F99}" type="pres">
      <dgm:prSet presAssocID="{898CC306-AC79-F844-A023-89614CCD08BB}" presName="thickLine" presStyleLbl="alignNode1" presStyleIdx="2" presStyleCnt="5"/>
      <dgm:spPr/>
    </dgm:pt>
    <dgm:pt modelId="{00179571-F877-C74E-BD95-19181DE589CD}" type="pres">
      <dgm:prSet presAssocID="{898CC306-AC79-F844-A023-89614CCD08BB}" presName="horz1" presStyleCnt="0"/>
      <dgm:spPr/>
    </dgm:pt>
    <dgm:pt modelId="{851086C5-B2A9-AA4A-90AF-85580AA70F39}" type="pres">
      <dgm:prSet presAssocID="{898CC306-AC79-F844-A023-89614CCD08BB}" presName="tx1" presStyleLbl="revTx" presStyleIdx="2" presStyleCnt="5"/>
      <dgm:spPr/>
    </dgm:pt>
    <dgm:pt modelId="{CFE5D8A6-E8F6-0843-A409-8FE8D3F63B0C}" type="pres">
      <dgm:prSet presAssocID="{898CC306-AC79-F844-A023-89614CCD08BB}" presName="vert1" presStyleCnt="0"/>
      <dgm:spPr/>
    </dgm:pt>
    <dgm:pt modelId="{A056FD84-37DC-F348-8D73-77273E582858}" type="pres">
      <dgm:prSet presAssocID="{C956C361-C4F6-9942-8250-FE7CCD684DEB}" presName="thickLine" presStyleLbl="alignNode1" presStyleIdx="3" presStyleCnt="5"/>
      <dgm:spPr/>
    </dgm:pt>
    <dgm:pt modelId="{567A8EAD-ABCB-B249-A185-AD0170662DC4}" type="pres">
      <dgm:prSet presAssocID="{C956C361-C4F6-9942-8250-FE7CCD684DEB}" presName="horz1" presStyleCnt="0"/>
      <dgm:spPr/>
    </dgm:pt>
    <dgm:pt modelId="{A3903619-19D0-2149-A2D4-6EAA8B992708}" type="pres">
      <dgm:prSet presAssocID="{C956C361-C4F6-9942-8250-FE7CCD684DEB}" presName="tx1" presStyleLbl="revTx" presStyleIdx="3" presStyleCnt="5"/>
      <dgm:spPr/>
      <dgm:t>
        <a:bodyPr/>
        <a:lstStyle/>
        <a:p>
          <a:endParaRPr lang="ru-RU"/>
        </a:p>
      </dgm:t>
    </dgm:pt>
    <dgm:pt modelId="{484B68EC-F789-5E41-8337-46A16E27429A}" type="pres">
      <dgm:prSet presAssocID="{C956C361-C4F6-9942-8250-FE7CCD684DEB}" presName="vert1" presStyleCnt="0"/>
      <dgm:spPr/>
    </dgm:pt>
    <dgm:pt modelId="{02C93257-A788-F94E-A100-365FB87DAB94}" type="pres">
      <dgm:prSet presAssocID="{79FBBB51-FF14-F049-AADA-C7CCC0F5F94F}" presName="thickLine" presStyleLbl="alignNode1" presStyleIdx="4" presStyleCnt="5"/>
      <dgm:spPr/>
    </dgm:pt>
    <dgm:pt modelId="{9A1E13FC-E98A-9448-97DC-81C01C3CC993}" type="pres">
      <dgm:prSet presAssocID="{79FBBB51-FF14-F049-AADA-C7CCC0F5F94F}" presName="horz1" presStyleCnt="0"/>
      <dgm:spPr/>
    </dgm:pt>
    <dgm:pt modelId="{C9DF7AF5-61CC-B645-A08A-239DBC2E4B25}" type="pres">
      <dgm:prSet presAssocID="{79FBBB51-FF14-F049-AADA-C7CCC0F5F94F}" presName="tx1" presStyleLbl="revTx" presStyleIdx="4" presStyleCnt="5"/>
      <dgm:spPr/>
    </dgm:pt>
    <dgm:pt modelId="{8CA80DD6-FDB7-8B48-B91E-51CF87AE6DC1}" type="pres">
      <dgm:prSet presAssocID="{79FBBB51-FF14-F049-AADA-C7CCC0F5F94F}" presName="vert1" presStyleCnt="0"/>
      <dgm:spPr/>
    </dgm:pt>
  </dgm:ptLst>
  <dgm:cxnLst>
    <dgm:cxn modelId="{118EC50E-67B8-094B-9AEA-B6BC526C2D30}" srcId="{8B620A3B-A369-FF40-ABE6-DDF43ED21384}" destId="{21ADB99F-09FF-BE48-8B31-6D6FD2B2F5BE}" srcOrd="0" destOrd="0" parTransId="{2124BEDD-0174-F34F-9A4D-D0446CFDF668}" sibTransId="{3A2C9568-B82E-724E-80C3-653A0EB91DD1}"/>
    <dgm:cxn modelId="{73DD9868-1898-EC47-BC32-D409F38D038C}" type="presOf" srcId="{21ADB99F-09FF-BE48-8B31-6D6FD2B2F5BE}" destId="{202C2A46-BBD6-7648-B08E-2C6A4CC0D954}" srcOrd="0" destOrd="0" presId="urn:microsoft.com/office/officeart/2008/layout/LinedList"/>
    <dgm:cxn modelId="{EA52F323-216B-DB40-A503-D970507539D4}" srcId="{8B620A3B-A369-FF40-ABE6-DDF43ED21384}" destId="{C956C361-C4F6-9942-8250-FE7CCD684DEB}" srcOrd="3" destOrd="0" parTransId="{14488750-E6FE-0246-B96B-28BDB0E60D7A}" sibTransId="{51F98B65-6643-B04E-A3B3-737513251E23}"/>
    <dgm:cxn modelId="{9ECAC9CD-5599-5F49-9EC4-51FBC02ADC0E}" type="presOf" srcId="{8B620A3B-A369-FF40-ABE6-DDF43ED21384}" destId="{5CFEC09B-3D4B-BB42-996D-561C34E764C4}" srcOrd="0" destOrd="0" presId="urn:microsoft.com/office/officeart/2008/layout/LinedList"/>
    <dgm:cxn modelId="{C9B24E73-8703-A24F-939B-BAFD82119B44}" type="presOf" srcId="{C956C361-C4F6-9942-8250-FE7CCD684DEB}" destId="{A3903619-19D0-2149-A2D4-6EAA8B992708}" srcOrd="0" destOrd="0" presId="urn:microsoft.com/office/officeart/2008/layout/LinedList"/>
    <dgm:cxn modelId="{83A4330B-FB19-9545-AE83-ED244ADDAF2A}" type="presOf" srcId="{0C5199A8-849B-5B4D-874C-EE7AB0E7F4C2}" destId="{621131DF-9730-654D-88AC-338DB9BCD629}" srcOrd="0" destOrd="0" presId="urn:microsoft.com/office/officeart/2008/layout/LinedList"/>
    <dgm:cxn modelId="{83A3B246-D989-B942-858D-1C6B4504274B}" type="presOf" srcId="{898CC306-AC79-F844-A023-89614CCD08BB}" destId="{851086C5-B2A9-AA4A-90AF-85580AA70F39}" srcOrd="0" destOrd="0" presId="urn:microsoft.com/office/officeart/2008/layout/LinedList"/>
    <dgm:cxn modelId="{CF741322-EB27-A94E-B281-10FC25103C48}" type="presOf" srcId="{79FBBB51-FF14-F049-AADA-C7CCC0F5F94F}" destId="{C9DF7AF5-61CC-B645-A08A-239DBC2E4B25}" srcOrd="0" destOrd="0" presId="urn:microsoft.com/office/officeart/2008/layout/LinedList"/>
    <dgm:cxn modelId="{F3427D7C-3E6E-9E48-AE87-754F937F7B20}" srcId="{8B620A3B-A369-FF40-ABE6-DDF43ED21384}" destId="{79FBBB51-FF14-F049-AADA-C7CCC0F5F94F}" srcOrd="4" destOrd="0" parTransId="{4AB757E0-4E64-CF49-8E3E-5A96A02E0AAB}" sibTransId="{7F01A8A7-AD6C-7347-9892-0B6D9BBF470C}"/>
    <dgm:cxn modelId="{8D12857E-425C-264F-A324-97151C5714BB}" srcId="{8B620A3B-A369-FF40-ABE6-DDF43ED21384}" destId="{898CC306-AC79-F844-A023-89614CCD08BB}" srcOrd="2" destOrd="0" parTransId="{3FACC585-AA61-9249-A350-1D651BBF9E4C}" sibTransId="{437E3F80-D8F3-A845-B05A-D1A23E5D5CD1}"/>
    <dgm:cxn modelId="{784FE809-C0BE-5C41-8A0A-86C972F09F66}" srcId="{8B620A3B-A369-FF40-ABE6-DDF43ED21384}" destId="{0C5199A8-849B-5B4D-874C-EE7AB0E7F4C2}" srcOrd="1" destOrd="0" parTransId="{D1CE6EB9-8700-4547-8BCF-CF9C4BC66D92}" sibTransId="{B60836F4-B800-4245-A006-CF7CCD12668B}"/>
    <dgm:cxn modelId="{DE96ED34-583D-C84C-AC60-BB2B05A51343}" type="presParOf" srcId="{5CFEC09B-3D4B-BB42-996D-561C34E764C4}" destId="{35DE3D09-4716-FF47-91AE-43A70079380E}" srcOrd="0" destOrd="0" presId="urn:microsoft.com/office/officeart/2008/layout/LinedList"/>
    <dgm:cxn modelId="{386FCF36-B9A8-604D-9551-49157DD3293A}" type="presParOf" srcId="{5CFEC09B-3D4B-BB42-996D-561C34E764C4}" destId="{5E0D8971-2833-5943-9CB7-AFED758801AA}" srcOrd="1" destOrd="0" presId="urn:microsoft.com/office/officeart/2008/layout/LinedList"/>
    <dgm:cxn modelId="{6DA1A365-1EB5-7442-B473-3BCF22813B30}" type="presParOf" srcId="{5E0D8971-2833-5943-9CB7-AFED758801AA}" destId="{202C2A46-BBD6-7648-B08E-2C6A4CC0D954}" srcOrd="0" destOrd="0" presId="urn:microsoft.com/office/officeart/2008/layout/LinedList"/>
    <dgm:cxn modelId="{08F5D005-4FA8-1449-82E8-8D1E38FE79A0}" type="presParOf" srcId="{5E0D8971-2833-5943-9CB7-AFED758801AA}" destId="{78F056C0-2E66-4348-99FE-13F0A69EA863}" srcOrd="1" destOrd="0" presId="urn:microsoft.com/office/officeart/2008/layout/LinedList"/>
    <dgm:cxn modelId="{F95137B3-BD09-9F41-9437-18F815F5097A}" type="presParOf" srcId="{5CFEC09B-3D4B-BB42-996D-561C34E764C4}" destId="{871257AC-EAAF-FE4E-8452-561874ACBE61}" srcOrd="2" destOrd="0" presId="urn:microsoft.com/office/officeart/2008/layout/LinedList"/>
    <dgm:cxn modelId="{0B48F87D-4A84-844B-B782-8BBF8B735908}" type="presParOf" srcId="{5CFEC09B-3D4B-BB42-996D-561C34E764C4}" destId="{2B7C6665-E957-5D4D-9076-31FCD9A2C7C8}" srcOrd="3" destOrd="0" presId="urn:microsoft.com/office/officeart/2008/layout/LinedList"/>
    <dgm:cxn modelId="{AD6B82F1-792E-8441-A5A4-395666697188}" type="presParOf" srcId="{2B7C6665-E957-5D4D-9076-31FCD9A2C7C8}" destId="{621131DF-9730-654D-88AC-338DB9BCD629}" srcOrd="0" destOrd="0" presId="urn:microsoft.com/office/officeart/2008/layout/LinedList"/>
    <dgm:cxn modelId="{25A80462-481E-B445-B063-EB94D7B9B038}" type="presParOf" srcId="{2B7C6665-E957-5D4D-9076-31FCD9A2C7C8}" destId="{7E41654B-FE52-DD42-B2E8-9E408B8C45AB}" srcOrd="1" destOrd="0" presId="urn:microsoft.com/office/officeart/2008/layout/LinedList"/>
    <dgm:cxn modelId="{CBA40441-6952-1843-8C4B-A1E2EC76D477}" type="presParOf" srcId="{5CFEC09B-3D4B-BB42-996D-561C34E764C4}" destId="{8BC6EB2C-5A53-5E4F-9D1F-222D0E836F99}" srcOrd="4" destOrd="0" presId="urn:microsoft.com/office/officeart/2008/layout/LinedList"/>
    <dgm:cxn modelId="{4036596F-9610-1F4A-B764-1A0F95F07773}" type="presParOf" srcId="{5CFEC09B-3D4B-BB42-996D-561C34E764C4}" destId="{00179571-F877-C74E-BD95-19181DE589CD}" srcOrd="5" destOrd="0" presId="urn:microsoft.com/office/officeart/2008/layout/LinedList"/>
    <dgm:cxn modelId="{4BBE385D-6605-A440-8914-CFDFC577A1AD}" type="presParOf" srcId="{00179571-F877-C74E-BD95-19181DE589CD}" destId="{851086C5-B2A9-AA4A-90AF-85580AA70F39}" srcOrd="0" destOrd="0" presId="urn:microsoft.com/office/officeart/2008/layout/LinedList"/>
    <dgm:cxn modelId="{C677AB3F-80FA-E44C-A910-599D69AB0735}" type="presParOf" srcId="{00179571-F877-C74E-BD95-19181DE589CD}" destId="{CFE5D8A6-E8F6-0843-A409-8FE8D3F63B0C}" srcOrd="1" destOrd="0" presId="urn:microsoft.com/office/officeart/2008/layout/LinedList"/>
    <dgm:cxn modelId="{04E358A1-4E4B-0E4C-9315-2F4F9A7EDFBE}" type="presParOf" srcId="{5CFEC09B-3D4B-BB42-996D-561C34E764C4}" destId="{A056FD84-37DC-F348-8D73-77273E582858}" srcOrd="6" destOrd="0" presId="urn:microsoft.com/office/officeart/2008/layout/LinedList"/>
    <dgm:cxn modelId="{2E204A33-95F3-3242-AF23-D4BAF2C815EF}" type="presParOf" srcId="{5CFEC09B-3D4B-BB42-996D-561C34E764C4}" destId="{567A8EAD-ABCB-B249-A185-AD0170662DC4}" srcOrd="7" destOrd="0" presId="urn:microsoft.com/office/officeart/2008/layout/LinedList"/>
    <dgm:cxn modelId="{5B2DC4E1-220F-9A42-96BE-579E0631F33B}" type="presParOf" srcId="{567A8EAD-ABCB-B249-A185-AD0170662DC4}" destId="{A3903619-19D0-2149-A2D4-6EAA8B992708}" srcOrd="0" destOrd="0" presId="urn:microsoft.com/office/officeart/2008/layout/LinedList"/>
    <dgm:cxn modelId="{B635489E-795E-D04E-9828-770142206DBC}" type="presParOf" srcId="{567A8EAD-ABCB-B249-A185-AD0170662DC4}" destId="{484B68EC-F789-5E41-8337-46A16E27429A}" srcOrd="1" destOrd="0" presId="urn:microsoft.com/office/officeart/2008/layout/LinedList"/>
    <dgm:cxn modelId="{0A8192FF-EC67-7C4A-82D7-297DBE8DF1DE}" type="presParOf" srcId="{5CFEC09B-3D4B-BB42-996D-561C34E764C4}" destId="{02C93257-A788-F94E-A100-365FB87DAB94}" srcOrd="8" destOrd="0" presId="urn:microsoft.com/office/officeart/2008/layout/LinedList"/>
    <dgm:cxn modelId="{61F15716-9960-4E4C-97AA-274957630393}" type="presParOf" srcId="{5CFEC09B-3D4B-BB42-996D-561C34E764C4}" destId="{9A1E13FC-E98A-9448-97DC-81C01C3CC993}" srcOrd="9" destOrd="0" presId="urn:microsoft.com/office/officeart/2008/layout/LinedList"/>
    <dgm:cxn modelId="{86FC7CFD-F7D8-3440-A4B7-E6FC9F0E939C}" type="presParOf" srcId="{9A1E13FC-E98A-9448-97DC-81C01C3CC993}" destId="{C9DF7AF5-61CC-B645-A08A-239DBC2E4B25}" srcOrd="0" destOrd="0" presId="urn:microsoft.com/office/officeart/2008/layout/LinedList"/>
    <dgm:cxn modelId="{45EBE65C-1A3E-464C-9E22-B4ECFB0BAE4F}" type="presParOf" srcId="{9A1E13FC-E98A-9448-97DC-81C01C3CC993}" destId="{8CA80DD6-FDB7-8B48-B91E-51CF87AE6D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3DB7658-5C9C-AD49-B374-3596A8D8605E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18ECF40-BE58-8144-848A-F1858CCFDE6E}">
      <dgm:prSet custT="1"/>
      <dgm:spPr/>
      <dgm:t>
        <a:bodyPr/>
        <a:lstStyle/>
        <a:p>
          <a:pPr rtl="0"/>
          <a:r>
            <a:rPr lang="pl-PL" sz="1600" smtClean="0"/>
            <a:t>1. Finansowanie z budżetu państwa</a:t>
          </a:r>
          <a:endParaRPr lang="pl-PL" sz="1600"/>
        </a:p>
      </dgm:t>
    </dgm:pt>
    <dgm:pt modelId="{7BDB0B31-4454-2646-A30B-AE7F66AE5E30}" type="parTrans" cxnId="{FF03BCB7-3514-6446-85C3-B136063CBA31}">
      <dgm:prSet/>
      <dgm:spPr/>
      <dgm:t>
        <a:bodyPr/>
        <a:lstStyle/>
        <a:p>
          <a:endParaRPr lang="ru-RU" sz="1600"/>
        </a:p>
      </dgm:t>
    </dgm:pt>
    <dgm:pt modelId="{88004D7F-EB69-7441-B5D0-741E33A8E84F}" type="sibTrans" cxnId="{FF03BCB7-3514-6446-85C3-B136063CBA31}">
      <dgm:prSet/>
      <dgm:spPr/>
      <dgm:t>
        <a:bodyPr/>
        <a:lstStyle/>
        <a:p>
          <a:endParaRPr lang="ru-RU" sz="1600"/>
        </a:p>
      </dgm:t>
    </dgm:pt>
    <dgm:pt modelId="{D6A2608A-7C26-A245-8C90-01835A08CD5C}">
      <dgm:prSet custT="1"/>
      <dgm:spPr/>
      <dgm:t>
        <a:bodyPr/>
        <a:lstStyle/>
        <a:p>
          <a:pPr rtl="0"/>
          <a:r>
            <a:rPr lang="pl-PL" sz="1600" smtClean="0"/>
            <a:t>2. Model mieszany [finansowania uczelni]</a:t>
          </a:r>
          <a:endParaRPr lang="pl-PL" sz="1600"/>
        </a:p>
      </dgm:t>
    </dgm:pt>
    <dgm:pt modelId="{F5606626-51DA-8341-ACF5-A2202A6FA2DA}" type="parTrans" cxnId="{D93EB404-9124-8643-BF24-64B493650A8E}">
      <dgm:prSet/>
      <dgm:spPr/>
      <dgm:t>
        <a:bodyPr/>
        <a:lstStyle/>
        <a:p>
          <a:endParaRPr lang="ru-RU" sz="1600"/>
        </a:p>
      </dgm:t>
    </dgm:pt>
    <dgm:pt modelId="{F72028D7-C6E1-0441-B653-53D00CF7A81A}" type="sibTrans" cxnId="{D93EB404-9124-8643-BF24-64B493650A8E}">
      <dgm:prSet/>
      <dgm:spPr/>
      <dgm:t>
        <a:bodyPr/>
        <a:lstStyle/>
        <a:p>
          <a:endParaRPr lang="ru-RU" sz="1600"/>
        </a:p>
      </dgm:t>
    </dgm:pt>
    <dgm:pt modelId="{C6D3B3C4-7FC4-E84A-B105-0BAAE1CE2BFB}">
      <dgm:prSet custT="1"/>
      <dgm:spPr/>
      <dgm:t>
        <a:bodyPr/>
        <a:lstStyle/>
        <a:p>
          <a:pPr rtl="0"/>
          <a:r>
            <a:rPr lang="pl-PL" sz="1600" smtClean="0"/>
            <a:t>3. Prawo i autonomia [jako zasady fundamentalne]</a:t>
          </a:r>
          <a:endParaRPr lang="pl-PL" sz="1600"/>
        </a:p>
      </dgm:t>
    </dgm:pt>
    <dgm:pt modelId="{B387E9D9-F35E-D841-B765-4B060BAB31BF}" type="parTrans" cxnId="{12AFFFEB-46BC-AE45-97E3-A64F295458A8}">
      <dgm:prSet/>
      <dgm:spPr/>
      <dgm:t>
        <a:bodyPr/>
        <a:lstStyle/>
        <a:p>
          <a:endParaRPr lang="ru-RU" sz="1600"/>
        </a:p>
      </dgm:t>
    </dgm:pt>
    <dgm:pt modelId="{F00B8AA0-BFCB-7B44-9707-5B880FA1CFE7}" type="sibTrans" cxnId="{12AFFFEB-46BC-AE45-97E3-A64F295458A8}">
      <dgm:prSet/>
      <dgm:spPr/>
      <dgm:t>
        <a:bodyPr/>
        <a:lstStyle/>
        <a:p>
          <a:endParaRPr lang="ru-RU" sz="1600"/>
        </a:p>
      </dgm:t>
    </dgm:pt>
    <dgm:pt modelId="{0AD7ADA4-CAA2-664F-B75A-FFB3B00441B5}">
      <dgm:prSet custT="1"/>
      <dgm:spPr/>
      <dgm:t>
        <a:bodyPr/>
        <a:lstStyle/>
        <a:p>
          <a:pPr rtl="0"/>
          <a:r>
            <a:rPr lang="pl-PL" sz="1600" smtClean="0"/>
            <a:t>4. Uwaga wobec uczelni przeniesionych</a:t>
          </a:r>
          <a:endParaRPr lang="pl-PL" sz="1600"/>
        </a:p>
      </dgm:t>
    </dgm:pt>
    <dgm:pt modelId="{9128C71C-5F36-EE41-A0AF-D417C998400A}" type="parTrans" cxnId="{D6B29FC8-ED74-5246-8A24-F496C0D50DC7}">
      <dgm:prSet/>
      <dgm:spPr/>
      <dgm:t>
        <a:bodyPr/>
        <a:lstStyle/>
        <a:p>
          <a:endParaRPr lang="ru-RU" sz="1600"/>
        </a:p>
      </dgm:t>
    </dgm:pt>
    <dgm:pt modelId="{A0293745-D35C-9F4D-A57B-71681BD2F2F0}" type="sibTrans" cxnId="{D6B29FC8-ED74-5246-8A24-F496C0D50DC7}">
      <dgm:prSet/>
      <dgm:spPr/>
      <dgm:t>
        <a:bodyPr/>
        <a:lstStyle/>
        <a:p>
          <a:endParaRPr lang="ru-RU" sz="1600"/>
        </a:p>
      </dgm:t>
    </dgm:pt>
    <dgm:pt modelId="{BA7701C5-4BBA-6A4D-B77A-CB509E435837}">
      <dgm:prSet custT="1"/>
      <dgm:spPr/>
      <dgm:t>
        <a:bodyPr/>
        <a:lstStyle/>
        <a:p>
          <a:pPr rtl="0"/>
          <a:r>
            <a:rPr lang="pl-PL" sz="1600" smtClean="0"/>
            <a:t>5. Optymalizacja liczby uczelni i walka z nieuczciwą konkurencją</a:t>
          </a:r>
          <a:endParaRPr lang="pl-PL" sz="1600"/>
        </a:p>
      </dgm:t>
    </dgm:pt>
    <dgm:pt modelId="{20BCAE81-DC9E-0A46-8CEC-9E1C817FD2E6}" type="parTrans" cxnId="{313A3F46-A563-AB4F-B292-AA2EB8D4FCA3}">
      <dgm:prSet/>
      <dgm:spPr/>
      <dgm:t>
        <a:bodyPr/>
        <a:lstStyle/>
        <a:p>
          <a:endParaRPr lang="ru-RU" sz="1600"/>
        </a:p>
      </dgm:t>
    </dgm:pt>
    <dgm:pt modelId="{2BFE4E30-6358-FB4F-9504-0A91D0D0AFCE}" type="sibTrans" cxnId="{313A3F46-A563-AB4F-B292-AA2EB8D4FCA3}">
      <dgm:prSet/>
      <dgm:spPr/>
      <dgm:t>
        <a:bodyPr/>
        <a:lstStyle/>
        <a:p>
          <a:endParaRPr lang="ru-RU" sz="1600"/>
        </a:p>
      </dgm:t>
    </dgm:pt>
    <dgm:pt modelId="{9F45E6CC-9993-B949-B9CF-C474F1509F76}">
      <dgm:prSet custT="1"/>
      <dgm:spPr/>
      <dgm:t>
        <a:bodyPr/>
        <a:lstStyle/>
        <a:p>
          <a:pPr rtl="0"/>
          <a:r>
            <a:rPr lang="pl-PL" sz="1600" smtClean="0"/>
            <a:t>6. Swoboda wyboru modelu zarządzania finansowego.</a:t>
          </a:r>
          <a:endParaRPr lang="pl-PL" sz="1600"/>
        </a:p>
      </dgm:t>
    </dgm:pt>
    <dgm:pt modelId="{39793AB8-6D53-CF43-BCDD-D3EDD6AE75AF}" type="parTrans" cxnId="{46E53F29-E685-6744-A91E-1B97E87C305B}">
      <dgm:prSet/>
      <dgm:spPr/>
      <dgm:t>
        <a:bodyPr/>
        <a:lstStyle/>
        <a:p>
          <a:endParaRPr lang="ru-RU" sz="1600"/>
        </a:p>
      </dgm:t>
    </dgm:pt>
    <dgm:pt modelId="{11AE4FFD-D987-F546-8A96-873583031540}" type="sibTrans" cxnId="{46E53F29-E685-6744-A91E-1B97E87C305B}">
      <dgm:prSet/>
      <dgm:spPr/>
      <dgm:t>
        <a:bodyPr/>
        <a:lstStyle/>
        <a:p>
          <a:endParaRPr lang="ru-RU" sz="1600"/>
        </a:p>
      </dgm:t>
    </dgm:pt>
    <dgm:pt modelId="{DA55A02F-77AE-4B4C-8E95-E8557A794B30}">
      <dgm:prSet custT="1"/>
      <dgm:spPr/>
      <dgm:t>
        <a:bodyPr/>
        <a:lstStyle/>
        <a:p>
          <a:pPr rtl="0"/>
          <a:r>
            <a:rPr lang="pl-PL" sz="1600" smtClean="0"/>
            <a:t>7. Szeroki fundraising</a:t>
          </a:r>
          <a:endParaRPr lang="pl-PL" sz="1600"/>
        </a:p>
      </dgm:t>
    </dgm:pt>
    <dgm:pt modelId="{2DDF5C6E-CA0D-7349-9A79-312DB15016F3}" type="parTrans" cxnId="{11B70647-2C80-D848-A07B-1DB72BB5F794}">
      <dgm:prSet/>
      <dgm:spPr/>
      <dgm:t>
        <a:bodyPr/>
        <a:lstStyle/>
        <a:p>
          <a:endParaRPr lang="ru-RU" sz="1600"/>
        </a:p>
      </dgm:t>
    </dgm:pt>
    <dgm:pt modelId="{26521D2A-816F-BD46-867B-5CD58BEB94DD}" type="sibTrans" cxnId="{11B70647-2C80-D848-A07B-1DB72BB5F794}">
      <dgm:prSet/>
      <dgm:spPr/>
      <dgm:t>
        <a:bodyPr/>
        <a:lstStyle/>
        <a:p>
          <a:endParaRPr lang="ru-RU" sz="1600"/>
        </a:p>
      </dgm:t>
    </dgm:pt>
    <dgm:pt modelId="{E22521AE-CF6F-7D42-B18A-66F34C7F95B9}">
      <dgm:prSet custT="1"/>
      <dgm:spPr/>
      <dgm:t>
        <a:bodyPr/>
        <a:lstStyle/>
        <a:p>
          <a:pPr rtl="0"/>
          <a:r>
            <a:rPr lang="pl-PL" sz="1600" smtClean="0"/>
            <a:t>8. Polityka kadrowa i infrastruktura</a:t>
          </a:r>
          <a:endParaRPr lang="pl-PL" sz="1600"/>
        </a:p>
      </dgm:t>
    </dgm:pt>
    <dgm:pt modelId="{170737DF-58D3-A84D-9409-CA437D8D57B6}" type="parTrans" cxnId="{FC4172BE-370B-344C-98BD-8DB8A5A2744D}">
      <dgm:prSet/>
      <dgm:spPr/>
      <dgm:t>
        <a:bodyPr/>
        <a:lstStyle/>
        <a:p>
          <a:endParaRPr lang="ru-RU" sz="1600"/>
        </a:p>
      </dgm:t>
    </dgm:pt>
    <dgm:pt modelId="{BAC780E0-C068-AC4F-A097-6279477A2748}" type="sibTrans" cxnId="{FC4172BE-370B-344C-98BD-8DB8A5A2744D}">
      <dgm:prSet/>
      <dgm:spPr/>
      <dgm:t>
        <a:bodyPr/>
        <a:lstStyle/>
        <a:p>
          <a:endParaRPr lang="ru-RU" sz="1600"/>
        </a:p>
      </dgm:t>
    </dgm:pt>
    <dgm:pt modelId="{79485A85-438C-C44A-9455-0856564EE647}">
      <dgm:prSet custT="1"/>
      <dgm:spPr/>
      <dgm:t>
        <a:bodyPr/>
        <a:lstStyle/>
        <a:p>
          <a:pPr rtl="0"/>
          <a:r>
            <a:rPr lang="pl-PL" sz="1600" smtClean="0"/>
            <a:t>9. Efektywność ekonomiczna i oszczędność energii</a:t>
          </a:r>
          <a:endParaRPr lang="pl-PL" sz="1600"/>
        </a:p>
      </dgm:t>
    </dgm:pt>
    <dgm:pt modelId="{E145B3EA-5E4D-2546-B470-BAE8C9212ADF}" type="parTrans" cxnId="{5C330DBC-EB43-1F40-A5AF-D4F6FD4F25DA}">
      <dgm:prSet/>
      <dgm:spPr/>
      <dgm:t>
        <a:bodyPr/>
        <a:lstStyle/>
        <a:p>
          <a:endParaRPr lang="ru-RU" sz="1600"/>
        </a:p>
      </dgm:t>
    </dgm:pt>
    <dgm:pt modelId="{04EDAAC0-E489-B948-87DA-C8CDE4958930}" type="sibTrans" cxnId="{5C330DBC-EB43-1F40-A5AF-D4F6FD4F25DA}">
      <dgm:prSet/>
      <dgm:spPr/>
      <dgm:t>
        <a:bodyPr/>
        <a:lstStyle/>
        <a:p>
          <a:endParaRPr lang="ru-RU" sz="1600"/>
        </a:p>
      </dgm:t>
    </dgm:pt>
    <dgm:pt modelId="{AAD02244-2A18-7C45-9A68-646978551617}">
      <dgm:prSet custT="1"/>
      <dgm:spPr/>
      <dgm:t>
        <a:bodyPr/>
        <a:lstStyle/>
        <a:p>
          <a:pPr rtl="0"/>
          <a:r>
            <a:rPr lang="pl-PL" sz="1600" smtClean="0"/>
            <a:t>10. Wymiana doświadczeń i pozytywny wizerunek</a:t>
          </a:r>
          <a:endParaRPr lang="pl-PL" sz="1600"/>
        </a:p>
      </dgm:t>
    </dgm:pt>
    <dgm:pt modelId="{0AA23876-3E72-1C41-B27A-A92220795B5D}" type="parTrans" cxnId="{CE936145-9758-0844-9E8F-30C9B31DE27A}">
      <dgm:prSet/>
      <dgm:spPr/>
      <dgm:t>
        <a:bodyPr/>
        <a:lstStyle/>
        <a:p>
          <a:endParaRPr lang="ru-RU" sz="1600"/>
        </a:p>
      </dgm:t>
    </dgm:pt>
    <dgm:pt modelId="{2B8794BF-2969-334C-A1B3-079274CC4C05}" type="sibTrans" cxnId="{CE936145-9758-0844-9E8F-30C9B31DE27A}">
      <dgm:prSet/>
      <dgm:spPr/>
      <dgm:t>
        <a:bodyPr/>
        <a:lstStyle/>
        <a:p>
          <a:endParaRPr lang="ru-RU" sz="1600"/>
        </a:p>
      </dgm:t>
    </dgm:pt>
    <dgm:pt modelId="{18FF0640-2BBD-EB45-988F-27A83DFF56DE}" type="pres">
      <dgm:prSet presAssocID="{F3DB7658-5C9C-AD49-B374-3596A8D8605E}" presName="vert0" presStyleCnt="0">
        <dgm:presLayoutVars>
          <dgm:dir/>
          <dgm:animOne val="branch"/>
          <dgm:animLvl val="lvl"/>
        </dgm:presLayoutVars>
      </dgm:prSet>
      <dgm:spPr/>
    </dgm:pt>
    <dgm:pt modelId="{D892F9D4-F7D3-D546-A742-BEBB797F5F21}" type="pres">
      <dgm:prSet presAssocID="{518ECF40-BE58-8144-848A-F1858CCFDE6E}" presName="thickLine" presStyleLbl="alignNode1" presStyleIdx="0" presStyleCnt="10"/>
      <dgm:spPr/>
    </dgm:pt>
    <dgm:pt modelId="{2FCD5F35-00B5-4545-BD5C-7EEB8474A526}" type="pres">
      <dgm:prSet presAssocID="{518ECF40-BE58-8144-848A-F1858CCFDE6E}" presName="horz1" presStyleCnt="0"/>
      <dgm:spPr/>
    </dgm:pt>
    <dgm:pt modelId="{5401BA4A-4B75-7743-9EEA-15A0A1818454}" type="pres">
      <dgm:prSet presAssocID="{518ECF40-BE58-8144-848A-F1858CCFDE6E}" presName="tx1" presStyleLbl="revTx" presStyleIdx="0" presStyleCnt="10"/>
      <dgm:spPr/>
    </dgm:pt>
    <dgm:pt modelId="{78ACA8CD-9D31-FF47-B303-FF1E5D908FCC}" type="pres">
      <dgm:prSet presAssocID="{518ECF40-BE58-8144-848A-F1858CCFDE6E}" presName="vert1" presStyleCnt="0"/>
      <dgm:spPr/>
    </dgm:pt>
    <dgm:pt modelId="{76366ABA-15B9-2F4B-9D2E-EFC34AA76094}" type="pres">
      <dgm:prSet presAssocID="{D6A2608A-7C26-A245-8C90-01835A08CD5C}" presName="thickLine" presStyleLbl="alignNode1" presStyleIdx="1" presStyleCnt="10"/>
      <dgm:spPr/>
    </dgm:pt>
    <dgm:pt modelId="{7DF71B6D-8FBD-A249-98AE-4FA940C00EBA}" type="pres">
      <dgm:prSet presAssocID="{D6A2608A-7C26-A245-8C90-01835A08CD5C}" presName="horz1" presStyleCnt="0"/>
      <dgm:spPr/>
    </dgm:pt>
    <dgm:pt modelId="{E67EB57D-3818-3C43-B425-88362756F896}" type="pres">
      <dgm:prSet presAssocID="{D6A2608A-7C26-A245-8C90-01835A08CD5C}" presName="tx1" presStyleLbl="revTx" presStyleIdx="1" presStyleCnt="10"/>
      <dgm:spPr/>
    </dgm:pt>
    <dgm:pt modelId="{81BA61F6-46E9-944E-8581-97171A65CFA9}" type="pres">
      <dgm:prSet presAssocID="{D6A2608A-7C26-A245-8C90-01835A08CD5C}" presName="vert1" presStyleCnt="0"/>
      <dgm:spPr/>
    </dgm:pt>
    <dgm:pt modelId="{EAFC08DE-D456-4745-852B-320A9A50DCA8}" type="pres">
      <dgm:prSet presAssocID="{C6D3B3C4-7FC4-E84A-B105-0BAAE1CE2BFB}" presName="thickLine" presStyleLbl="alignNode1" presStyleIdx="2" presStyleCnt="10"/>
      <dgm:spPr/>
    </dgm:pt>
    <dgm:pt modelId="{401974B5-881A-0045-AD35-29F4B544E175}" type="pres">
      <dgm:prSet presAssocID="{C6D3B3C4-7FC4-E84A-B105-0BAAE1CE2BFB}" presName="horz1" presStyleCnt="0"/>
      <dgm:spPr/>
    </dgm:pt>
    <dgm:pt modelId="{687613F3-B374-5B48-914F-2C7C09BDF411}" type="pres">
      <dgm:prSet presAssocID="{C6D3B3C4-7FC4-E84A-B105-0BAAE1CE2BFB}" presName="tx1" presStyleLbl="revTx" presStyleIdx="2" presStyleCnt="10"/>
      <dgm:spPr/>
    </dgm:pt>
    <dgm:pt modelId="{E2CB607C-DD19-8B47-9CB0-B8AC0249815C}" type="pres">
      <dgm:prSet presAssocID="{C6D3B3C4-7FC4-E84A-B105-0BAAE1CE2BFB}" presName="vert1" presStyleCnt="0"/>
      <dgm:spPr/>
    </dgm:pt>
    <dgm:pt modelId="{5D81B2E7-2B81-5B4F-9930-68AF6E224393}" type="pres">
      <dgm:prSet presAssocID="{0AD7ADA4-CAA2-664F-B75A-FFB3B00441B5}" presName="thickLine" presStyleLbl="alignNode1" presStyleIdx="3" presStyleCnt="10"/>
      <dgm:spPr/>
    </dgm:pt>
    <dgm:pt modelId="{C192EFCA-5F5E-BA4E-815A-3E499448181E}" type="pres">
      <dgm:prSet presAssocID="{0AD7ADA4-CAA2-664F-B75A-FFB3B00441B5}" presName="horz1" presStyleCnt="0"/>
      <dgm:spPr/>
    </dgm:pt>
    <dgm:pt modelId="{3E53857D-5CF3-804C-B6BD-C15D381536AA}" type="pres">
      <dgm:prSet presAssocID="{0AD7ADA4-CAA2-664F-B75A-FFB3B00441B5}" presName="tx1" presStyleLbl="revTx" presStyleIdx="3" presStyleCnt="10"/>
      <dgm:spPr/>
    </dgm:pt>
    <dgm:pt modelId="{467BB18B-7FCB-8C40-98AA-FCB17A9B5231}" type="pres">
      <dgm:prSet presAssocID="{0AD7ADA4-CAA2-664F-B75A-FFB3B00441B5}" presName="vert1" presStyleCnt="0"/>
      <dgm:spPr/>
    </dgm:pt>
    <dgm:pt modelId="{0A460A29-9481-A74F-B6FD-6FE23C190A7D}" type="pres">
      <dgm:prSet presAssocID="{BA7701C5-4BBA-6A4D-B77A-CB509E435837}" presName="thickLine" presStyleLbl="alignNode1" presStyleIdx="4" presStyleCnt="10"/>
      <dgm:spPr/>
    </dgm:pt>
    <dgm:pt modelId="{A6A0A379-A082-424A-B835-95D707DCFD91}" type="pres">
      <dgm:prSet presAssocID="{BA7701C5-4BBA-6A4D-B77A-CB509E435837}" presName="horz1" presStyleCnt="0"/>
      <dgm:spPr/>
    </dgm:pt>
    <dgm:pt modelId="{5116EA59-6C46-3049-B8C5-16D1089624F2}" type="pres">
      <dgm:prSet presAssocID="{BA7701C5-4BBA-6A4D-B77A-CB509E435837}" presName="tx1" presStyleLbl="revTx" presStyleIdx="4" presStyleCnt="10"/>
      <dgm:spPr/>
    </dgm:pt>
    <dgm:pt modelId="{C344572A-9B91-E74C-A437-282249C05360}" type="pres">
      <dgm:prSet presAssocID="{BA7701C5-4BBA-6A4D-B77A-CB509E435837}" presName="vert1" presStyleCnt="0"/>
      <dgm:spPr/>
    </dgm:pt>
    <dgm:pt modelId="{054FB34A-CC7C-B140-A8F4-4F5DEA42D76D}" type="pres">
      <dgm:prSet presAssocID="{9F45E6CC-9993-B949-B9CF-C474F1509F76}" presName="thickLine" presStyleLbl="alignNode1" presStyleIdx="5" presStyleCnt="10"/>
      <dgm:spPr/>
    </dgm:pt>
    <dgm:pt modelId="{1D4D456F-5F49-5445-998E-F38D3A58ABF1}" type="pres">
      <dgm:prSet presAssocID="{9F45E6CC-9993-B949-B9CF-C474F1509F76}" presName="horz1" presStyleCnt="0"/>
      <dgm:spPr/>
    </dgm:pt>
    <dgm:pt modelId="{097AB8B6-ADD6-794F-910D-9EC230194FF1}" type="pres">
      <dgm:prSet presAssocID="{9F45E6CC-9993-B949-B9CF-C474F1509F76}" presName="tx1" presStyleLbl="revTx" presStyleIdx="5" presStyleCnt="10"/>
      <dgm:spPr/>
    </dgm:pt>
    <dgm:pt modelId="{7CD9BCD3-AEAD-6348-91AD-8FBDA04D266F}" type="pres">
      <dgm:prSet presAssocID="{9F45E6CC-9993-B949-B9CF-C474F1509F76}" presName="vert1" presStyleCnt="0"/>
      <dgm:spPr/>
    </dgm:pt>
    <dgm:pt modelId="{76A0B9DA-3CA7-CB48-9794-0FB2F0E2C086}" type="pres">
      <dgm:prSet presAssocID="{DA55A02F-77AE-4B4C-8E95-E8557A794B30}" presName="thickLine" presStyleLbl="alignNode1" presStyleIdx="6" presStyleCnt="10"/>
      <dgm:spPr/>
    </dgm:pt>
    <dgm:pt modelId="{57D8914E-3094-9844-A4AE-A20070DBEF6B}" type="pres">
      <dgm:prSet presAssocID="{DA55A02F-77AE-4B4C-8E95-E8557A794B30}" presName="horz1" presStyleCnt="0"/>
      <dgm:spPr/>
    </dgm:pt>
    <dgm:pt modelId="{81BE85ED-4CED-9D45-BAE3-CD741171D9FF}" type="pres">
      <dgm:prSet presAssocID="{DA55A02F-77AE-4B4C-8E95-E8557A794B30}" presName="tx1" presStyleLbl="revTx" presStyleIdx="6" presStyleCnt="10"/>
      <dgm:spPr/>
    </dgm:pt>
    <dgm:pt modelId="{826D1F6D-B1F4-194B-B50D-EFFE7B13CAB0}" type="pres">
      <dgm:prSet presAssocID="{DA55A02F-77AE-4B4C-8E95-E8557A794B30}" presName="vert1" presStyleCnt="0"/>
      <dgm:spPr/>
    </dgm:pt>
    <dgm:pt modelId="{90037CB5-2EB6-4C4E-91FE-6146C744EA6B}" type="pres">
      <dgm:prSet presAssocID="{E22521AE-CF6F-7D42-B18A-66F34C7F95B9}" presName="thickLine" presStyleLbl="alignNode1" presStyleIdx="7" presStyleCnt="10"/>
      <dgm:spPr/>
    </dgm:pt>
    <dgm:pt modelId="{0C92DFF1-39BF-1646-B412-2C49DF7BAF33}" type="pres">
      <dgm:prSet presAssocID="{E22521AE-CF6F-7D42-B18A-66F34C7F95B9}" presName="horz1" presStyleCnt="0"/>
      <dgm:spPr/>
    </dgm:pt>
    <dgm:pt modelId="{E271E123-199C-3948-A71B-6A20F20D65D6}" type="pres">
      <dgm:prSet presAssocID="{E22521AE-CF6F-7D42-B18A-66F34C7F95B9}" presName="tx1" presStyleLbl="revTx" presStyleIdx="7" presStyleCnt="10"/>
      <dgm:spPr/>
    </dgm:pt>
    <dgm:pt modelId="{BE7D7BDF-FFD9-584A-BE26-EABE42016B07}" type="pres">
      <dgm:prSet presAssocID="{E22521AE-CF6F-7D42-B18A-66F34C7F95B9}" presName="vert1" presStyleCnt="0"/>
      <dgm:spPr/>
    </dgm:pt>
    <dgm:pt modelId="{AB5D4023-AC03-8649-8583-A538AA53380B}" type="pres">
      <dgm:prSet presAssocID="{79485A85-438C-C44A-9455-0856564EE647}" presName="thickLine" presStyleLbl="alignNode1" presStyleIdx="8" presStyleCnt="10"/>
      <dgm:spPr/>
    </dgm:pt>
    <dgm:pt modelId="{348CF452-D506-124C-9A05-F605EAB4C0F3}" type="pres">
      <dgm:prSet presAssocID="{79485A85-438C-C44A-9455-0856564EE647}" presName="horz1" presStyleCnt="0"/>
      <dgm:spPr/>
    </dgm:pt>
    <dgm:pt modelId="{E7568C28-90C1-1844-9A62-CC7164D07213}" type="pres">
      <dgm:prSet presAssocID="{79485A85-438C-C44A-9455-0856564EE647}" presName="tx1" presStyleLbl="revTx" presStyleIdx="8" presStyleCnt="10"/>
      <dgm:spPr/>
    </dgm:pt>
    <dgm:pt modelId="{4AB9572D-8EAE-7F41-95CE-050DDAABF1E6}" type="pres">
      <dgm:prSet presAssocID="{79485A85-438C-C44A-9455-0856564EE647}" presName="vert1" presStyleCnt="0"/>
      <dgm:spPr/>
    </dgm:pt>
    <dgm:pt modelId="{B4CB93B2-6950-FE41-AB95-4BE2F9B61398}" type="pres">
      <dgm:prSet presAssocID="{AAD02244-2A18-7C45-9A68-646978551617}" presName="thickLine" presStyleLbl="alignNode1" presStyleIdx="9" presStyleCnt="10"/>
      <dgm:spPr/>
    </dgm:pt>
    <dgm:pt modelId="{252EA542-8631-C04F-A974-4A90E183DEA0}" type="pres">
      <dgm:prSet presAssocID="{AAD02244-2A18-7C45-9A68-646978551617}" presName="horz1" presStyleCnt="0"/>
      <dgm:spPr/>
    </dgm:pt>
    <dgm:pt modelId="{9C2D56A0-34CD-7645-9E14-4CBD6E53B08B}" type="pres">
      <dgm:prSet presAssocID="{AAD02244-2A18-7C45-9A68-646978551617}" presName="tx1" presStyleLbl="revTx" presStyleIdx="9" presStyleCnt="10"/>
      <dgm:spPr/>
    </dgm:pt>
    <dgm:pt modelId="{C716662C-8948-F446-B0CA-3D54A73D607E}" type="pres">
      <dgm:prSet presAssocID="{AAD02244-2A18-7C45-9A68-646978551617}" presName="vert1" presStyleCnt="0"/>
      <dgm:spPr/>
    </dgm:pt>
  </dgm:ptLst>
  <dgm:cxnLst>
    <dgm:cxn modelId="{E42A4513-9BA8-684D-AD11-8D7859748128}" type="presOf" srcId="{9F45E6CC-9993-B949-B9CF-C474F1509F76}" destId="{097AB8B6-ADD6-794F-910D-9EC230194FF1}" srcOrd="0" destOrd="0" presId="urn:microsoft.com/office/officeart/2008/layout/LinedList"/>
    <dgm:cxn modelId="{7B1F7877-DCEC-914C-8F5D-5657F398219C}" type="presOf" srcId="{BA7701C5-4BBA-6A4D-B77A-CB509E435837}" destId="{5116EA59-6C46-3049-B8C5-16D1089624F2}" srcOrd="0" destOrd="0" presId="urn:microsoft.com/office/officeart/2008/layout/LinedList"/>
    <dgm:cxn modelId="{CE936145-9758-0844-9E8F-30C9B31DE27A}" srcId="{F3DB7658-5C9C-AD49-B374-3596A8D8605E}" destId="{AAD02244-2A18-7C45-9A68-646978551617}" srcOrd="9" destOrd="0" parTransId="{0AA23876-3E72-1C41-B27A-A92220795B5D}" sibTransId="{2B8794BF-2969-334C-A1B3-079274CC4C05}"/>
    <dgm:cxn modelId="{6D6B04E8-59F1-5549-9FEE-D2D9EE0AF281}" type="presOf" srcId="{79485A85-438C-C44A-9455-0856564EE647}" destId="{E7568C28-90C1-1844-9A62-CC7164D07213}" srcOrd="0" destOrd="0" presId="urn:microsoft.com/office/officeart/2008/layout/LinedList"/>
    <dgm:cxn modelId="{11B70647-2C80-D848-A07B-1DB72BB5F794}" srcId="{F3DB7658-5C9C-AD49-B374-3596A8D8605E}" destId="{DA55A02F-77AE-4B4C-8E95-E8557A794B30}" srcOrd="6" destOrd="0" parTransId="{2DDF5C6E-CA0D-7349-9A79-312DB15016F3}" sibTransId="{26521D2A-816F-BD46-867B-5CD58BEB94DD}"/>
    <dgm:cxn modelId="{FC4172BE-370B-344C-98BD-8DB8A5A2744D}" srcId="{F3DB7658-5C9C-AD49-B374-3596A8D8605E}" destId="{E22521AE-CF6F-7D42-B18A-66F34C7F95B9}" srcOrd="7" destOrd="0" parTransId="{170737DF-58D3-A84D-9409-CA437D8D57B6}" sibTransId="{BAC780E0-C068-AC4F-A097-6279477A2748}"/>
    <dgm:cxn modelId="{4C97128F-60D4-5C4D-BD62-8080423DFFFD}" type="presOf" srcId="{D6A2608A-7C26-A245-8C90-01835A08CD5C}" destId="{E67EB57D-3818-3C43-B425-88362756F896}" srcOrd="0" destOrd="0" presId="urn:microsoft.com/office/officeart/2008/layout/LinedList"/>
    <dgm:cxn modelId="{F2447C33-B524-754F-B1E2-E4E12DCA32BB}" type="presOf" srcId="{DA55A02F-77AE-4B4C-8E95-E8557A794B30}" destId="{81BE85ED-4CED-9D45-BAE3-CD741171D9FF}" srcOrd="0" destOrd="0" presId="urn:microsoft.com/office/officeart/2008/layout/LinedList"/>
    <dgm:cxn modelId="{D6B29FC8-ED74-5246-8A24-F496C0D50DC7}" srcId="{F3DB7658-5C9C-AD49-B374-3596A8D8605E}" destId="{0AD7ADA4-CAA2-664F-B75A-FFB3B00441B5}" srcOrd="3" destOrd="0" parTransId="{9128C71C-5F36-EE41-A0AF-D417C998400A}" sibTransId="{A0293745-D35C-9F4D-A57B-71681BD2F2F0}"/>
    <dgm:cxn modelId="{742AA284-9ABE-054D-A1BB-7B64F0857EA4}" type="presOf" srcId="{F3DB7658-5C9C-AD49-B374-3596A8D8605E}" destId="{18FF0640-2BBD-EB45-988F-27A83DFF56DE}" srcOrd="0" destOrd="0" presId="urn:microsoft.com/office/officeart/2008/layout/LinedList"/>
    <dgm:cxn modelId="{1CD597E3-918C-304E-B00F-96BB9D09A8BF}" type="presOf" srcId="{518ECF40-BE58-8144-848A-F1858CCFDE6E}" destId="{5401BA4A-4B75-7743-9EEA-15A0A1818454}" srcOrd="0" destOrd="0" presId="urn:microsoft.com/office/officeart/2008/layout/LinedList"/>
    <dgm:cxn modelId="{46E53F29-E685-6744-A91E-1B97E87C305B}" srcId="{F3DB7658-5C9C-AD49-B374-3596A8D8605E}" destId="{9F45E6CC-9993-B949-B9CF-C474F1509F76}" srcOrd="5" destOrd="0" parTransId="{39793AB8-6D53-CF43-BCDD-D3EDD6AE75AF}" sibTransId="{11AE4FFD-D987-F546-8A96-873583031540}"/>
    <dgm:cxn modelId="{BFB41130-B86D-D149-989A-8A2F890F0255}" type="presOf" srcId="{E22521AE-CF6F-7D42-B18A-66F34C7F95B9}" destId="{E271E123-199C-3948-A71B-6A20F20D65D6}" srcOrd="0" destOrd="0" presId="urn:microsoft.com/office/officeart/2008/layout/LinedList"/>
    <dgm:cxn modelId="{313A3F46-A563-AB4F-B292-AA2EB8D4FCA3}" srcId="{F3DB7658-5C9C-AD49-B374-3596A8D8605E}" destId="{BA7701C5-4BBA-6A4D-B77A-CB509E435837}" srcOrd="4" destOrd="0" parTransId="{20BCAE81-DC9E-0A46-8CEC-9E1C817FD2E6}" sibTransId="{2BFE4E30-6358-FB4F-9504-0A91D0D0AFCE}"/>
    <dgm:cxn modelId="{5C330DBC-EB43-1F40-A5AF-D4F6FD4F25DA}" srcId="{F3DB7658-5C9C-AD49-B374-3596A8D8605E}" destId="{79485A85-438C-C44A-9455-0856564EE647}" srcOrd="8" destOrd="0" parTransId="{E145B3EA-5E4D-2546-B470-BAE8C9212ADF}" sibTransId="{04EDAAC0-E489-B948-87DA-C8CDE4958930}"/>
    <dgm:cxn modelId="{12AFFFEB-46BC-AE45-97E3-A64F295458A8}" srcId="{F3DB7658-5C9C-AD49-B374-3596A8D8605E}" destId="{C6D3B3C4-7FC4-E84A-B105-0BAAE1CE2BFB}" srcOrd="2" destOrd="0" parTransId="{B387E9D9-F35E-D841-B765-4B060BAB31BF}" sibTransId="{F00B8AA0-BFCB-7B44-9707-5B880FA1CFE7}"/>
    <dgm:cxn modelId="{E0A10284-DA30-9D49-9E14-C72B299D93C8}" type="presOf" srcId="{C6D3B3C4-7FC4-E84A-B105-0BAAE1CE2BFB}" destId="{687613F3-B374-5B48-914F-2C7C09BDF411}" srcOrd="0" destOrd="0" presId="urn:microsoft.com/office/officeart/2008/layout/LinedList"/>
    <dgm:cxn modelId="{FF03BCB7-3514-6446-85C3-B136063CBA31}" srcId="{F3DB7658-5C9C-AD49-B374-3596A8D8605E}" destId="{518ECF40-BE58-8144-848A-F1858CCFDE6E}" srcOrd="0" destOrd="0" parTransId="{7BDB0B31-4454-2646-A30B-AE7F66AE5E30}" sibTransId="{88004D7F-EB69-7441-B5D0-741E33A8E84F}"/>
    <dgm:cxn modelId="{D93EB404-9124-8643-BF24-64B493650A8E}" srcId="{F3DB7658-5C9C-AD49-B374-3596A8D8605E}" destId="{D6A2608A-7C26-A245-8C90-01835A08CD5C}" srcOrd="1" destOrd="0" parTransId="{F5606626-51DA-8341-ACF5-A2202A6FA2DA}" sibTransId="{F72028D7-C6E1-0441-B653-53D00CF7A81A}"/>
    <dgm:cxn modelId="{2A668347-056A-9343-BF18-556C9EAF0DEF}" type="presOf" srcId="{AAD02244-2A18-7C45-9A68-646978551617}" destId="{9C2D56A0-34CD-7645-9E14-4CBD6E53B08B}" srcOrd="0" destOrd="0" presId="urn:microsoft.com/office/officeart/2008/layout/LinedList"/>
    <dgm:cxn modelId="{21A9F4DB-DEC7-E647-A016-14704A8A465B}" type="presOf" srcId="{0AD7ADA4-CAA2-664F-B75A-FFB3B00441B5}" destId="{3E53857D-5CF3-804C-B6BD-C15D381536AA}" srcOrd="0" destOrd="0" presId="urn:microsoft.com/office/officeart/2008/layout/LinedList"/>
    <dgm:cxn modelId="{94DFC4B2-D5A0-E240-A96A-BFB4CFC5C519}" type="presParOf" srcId="{18FF0640-2BBD-EB45-988F-27A83DFF56DE}" destId="{D892F9D4-F7D3-D546-A742-BEBB797F5F21}" srcOrd="0" destOrd="0" presId="urn:microsoft.com/office/officeart/2008/layout/LinedList"/>
    <dgm:cxn modelId="{0DB57107-0E42-CC48-A26E-B439046B2741}" type="presParOf" srcId="{18FF0640-2BBD-EB45-988F-27A83DFF56DE}" destId="{2FCD5F35-00B5-4545-BD5C-7EEB8474A526}" srcOrd="1" destOrd="0" presId="urn:microsoft.com/office/officeart/2008/layout/LinedList"/>
    <dgm:cxn modelId="{BD952A91-E945-8D47-99FC-5F883A58F433}" type="presParOf" srcId="{2FCD5F35-00B5-4545-BD5C-7EEB8474A526}" destId="{5401BA4A-4B75-7743-9EEA-15A0A1818454}" srcOrd="0" destOrd="0" presId="urn:microsoft.com/office/officeart/2008/layout/LinedList"/>
    <dgm:cxn modelId="{6EB1848A-CA71-094E-900A-C35BE9548B13}" type="presParOf" srcId="{2FCD5F35-00B5-4545-BD5C-7EEB8474A526}" destId="{78ACA8CD-9D31-FF47-B303-FF1E5D908FCC}" srcOrd="1" destOrd="0" presId="urn:microsoft.com/office/officeart/2008/layout/LinedList"/>
    <dgm:cxn modelId="{57087CEB-75A0-9741-8791-02EAB49C9727}" type="presParOf" srcId="{18FF0640-2BBD-EB45-988F-27A83DFF56DE}" destId="{76366ABA-15B9-2F4B-9D2E-EFC34AA76094}" srcOrd="2" destOrd="0" presId="urn:microsoft.com/office/officeart/2008/layout/LinedList"/>
    <dgm:cxn modelId="{F3A5DDEC-8E7D-EF45-9E93-AC5D23F78A2E}" type="presParOf" srcId="{18FF0640-2BBD-EB45-988F-27A83DFF56DE}" destId="{7DF71B6D-8FBD-A249-98AE-4FA940C00EBA}" srcOrd="3" destOrd="0" presId="urn:microsoft.com/office/officeart/2008/layout/LinedList"/>
    <dgm:cxn modelId="{0839E969-722D-CD44-B126-FC3DED8F6008}" type="presParOf" srcId="{7DF71B6D-8FBD-A249-98AE-4FA940C00EBA}" destId="{E67EB57D-3818-3C43-B425-88362756F896}" srcOrd="0" destOrd="0" presId="urn:microsoft.com/office/officeart/2008/layout/LinedList"/>
    <dgm:cxn modelId="{BEAC439C-251C-C342-962B-656BB0C253F4}" type="presParOf" srcId="{7DF71B6D-8FBD-A249-98AE-4FA940C00EBA}" destId="{81BA61F6-46E9-944E-8581-97171A65CFA9}" srcOrd="1" destOrd="0" presId="urn:microsoft.com/office/officeart/2008/layout/LinedList"/>
    <dgm:cxn modelId="{42D7C4BC-0142-6541-9621-7EB60D9F3EC4}" type="presParOf" srcId="{18FF0640-2BBD-EB45-988F-27A83DFF56DE}" destId="{EAFC08DE-D456-4745-852B-320A9A50DCA8}" srcOrd="4" destOrd="0" presId="urn:microsoft.com/office/officeart/2008/layout/LinedList"/>
    <dgm:cxn modelId="{0E3493EF-0C7F-0A40-968D-96149128D4E8}" type="presParOf" srcId="{18FF0640-2BBD-EB45-988F-27A83DFF56DE}" destId="{401974B5-881A-0045-AD35-29F4B544E175}" srcOrd="5" destOrd="0" presId="urn:microsoft.com/office/officeart/2008/layout/LinedList"/>
    <dgm:cxn modelId="{C9B9EC10-1889-B64F-8D38-897C2099FA13}" type="presParOf" srcId="{401974B5-881A-0045-AD35-29F4B544E175}" destId="{687613F3-B374-5B48-914F-2C7C09BDF411}" srcOrd="0" destOrd="0" presId="urn:microsoft.com/office/officeart/2008/layout/LinedList"/>
    <dgm:cxn modelId="{788BF524-6C0C-A04F-B15F-F1152BA4BC7C}" type="presParOf" srcId="{401974B5-881A-0045-AD35-29F4B544E175}" destId="{E2CB607C-DD19-8B47-9CB0-B8AC0249815C}" srcOrd="1" destOrd="0" presId="urn:microsoft.com/office/officeart/2008/layout/LinedList"/>
    <dgm:cxn modelId="{5C211327-5C88-D848-9620-33ECC7D49B2D}" type="presParOf" srcId="{18FF0640-2BBD-EB45-988F-27A83DFF56DE}" destId="{5D81B2E7-2B81-5B4F-9930-68AF6E224393}" srcOrd="6" destOrd="0" presId="urn:microsoft.com/office/officeart/2008/layout/LinedList"/>
    <dgm:cxn modelId="{F98E0EF4-3575-A143-B085-45207F0167BA}" type="presParOf" srcId="{18FF0640-2BBD-EB45-988F-27A83DFF56DE}" destId="{C192EFCA-5F5E-BA4E-815A-3E499448181E}" srcOrd="7" destOrd="0" presId="urn:microsoft.com/office/officeart/2008/layout/LinedList"/>
    <dgm:cxn modelId="{9E9A3E06-77D0-A347-BBB2-6DDE4A6449F8}" type="presParOf" srcId="{C192EFCA-5F5E-BA4E-815A-3E499448181E}" destId="{3E53857D-5CF3-804C-B6BD-C15D381536AA}" srcOrd="0" destOrd="0" presId="urn:microsoft.com/office/officeart/2008/layout/LinedList"/>
    <dgm:cxn modelId="{250BA0DD-8ECC-BD48-9C03-E8971839AEDC}" type="presParOf" srcId="{C192EFCA-5F5E-BA4E-815A-3E499448181E}" destId="{467BB18B-7FCB-8C40-98AA-FCB17A9B5231}" srcOrd="1" destOrd="0" presId="urn:microsoft.com/office/officeart/2008/layout/LinedList"/>
    <dgm:cxn modelId="{994EFB52-A7C9-ED4C-B230-0FBA59DF0C5F}" type="presParOf" srcId="{18FF0640-2BBD-EB45-988F-27A83DFF56DE}" destId="{0A460A29-9481-A74F-B6FD-6FE23C190A7D}" srcOrd="8" destOrd="0" presId="urn:microsoft.com/office/officeart/2008/layout/LinedList"/>
    <dgm:cxn modelId="{6517B247-AEAC-A54A-B034-BDE8DC5141C9}" type="presParOf" srcId="{18FF0640-2BBD-EB45-988F-27A83DFF56DE}" destId="{A6A0A379-A082-424A-B835-95D707DCFD91}" srcOrd="9" destOrd="0" presId="urn:microsoft.com/office/officeart/2008/layout/LinedList"/>
    <dgm:cxn modelId="{C98BCDF3-A683-5C46-90C6-DFB1223C5DC4}" type="presParOf" srcId="{A6A0A379-A082-424A-B835-95D707DCFD91}" destId="{5116EA59-6C46-3049-B8C5-16D1089624F2}" srcOrd="0" destOrd="0" presId="urn:microsoft.com/office/officeart/2008/layout/LinedList"/>
    <dgm:cxn modelId="{50E34481-294D-F94B-ACD1-280D3FCEE4A3}" type="presParOf" srcId="{A6A0A379-A082-424A-B835-95D707DCFD91}" destId="{C344572A-9B91-E74C-A437-282249C05360}" srcOrd="1" destOrd="0" presId="urn:microsoft.com/office/officeart/2008/layout/LinedList"/>
    <dgm:cxn modelId="{A5C415AF-34DD-324A-85EF-88D1630170F2}" type="presParOf" srcId="{18FF0640-2BBD-EB45-988F-27A83DFF56DE}" destId="{054FB34A-CC7C-B140-A8F4-4F5DEA42D76D}" srcOrd="10" destOrd="0" presId="urn:microsoft.com/office/officeart/2008/layout/LinedList"/>
    <dgm:cxn modelId="{38091B4B-3896-8446-B121-EEED2A32393A}" type="presParOf" srcId="{18FF0640-2BBD-EB45-988F-27A83DFF56DE}" destId="{1D4D456F-5F49-5445-998E-F38D3A58ABF1}" srcOrd="11" destOrd="0" presId="urn:microsoft.com/office/officeart/2008/layout/LinedList"/>
    <dgm:cxn modelId="{06DA7737-EE23-A643-81E4-08E575128315}" type="presParOf" srcId="{1D4D456F-5F49-5445-998E-F38D3A58ABF1}" destId="{097AB8B6-ADD6-794F-910D-9EC230194FF1}" srcOrd="0" destOrd="0" presId="urn:microsoft.com/office/officeart/2008/layout/LinedList"/>
    <dgm:cxn modelId="{D04FD613-AD9D-7B42-9D92-341F7E437A04}" type="presParOf" srcId="{1D4D456F-5F49-5445-998E-F38D3A58ABF1}" destId="{7CD9BCD3-AEAD-6348-91AD-8FBDA04D266F}" srcOrd="1" destOrd="0" presId="urn:microsoft.com/office/officeart/2008/layout/LinedList"/>
    <dgm:cxn modelId="{D2894885-5E55-334D-95AF-B7A42CEAA980}" type="presParOf" srcId="{18FF0640-2BBD-EB45-988F-27A83DFF56DE}" destId="{76A0B9DA-3CA7-CB48-9794-0FB2F0E2C086}" srcOrd="12" destOrd="0" presId="urn:microsoft.com/office/officeart/2008/layout/LinedList"/>
    <dgm:cxn modelId="{E1BBA5C6-F277-1B45-A574-9EB0529A3184}" type="presParOf" srcId="{18FF0640-2BBD-EB45-988F-27A83DFF56DE}" destId="{57D8914E-3094-9844-A4AE-A20070DBEF6B}" srcOrd="13" destOrd="0" presId="urn:microsoft.com/office/officeart/2008/layout/LinedList"/>
    <dgm:cxn modelId="{7662B129-B0ED-7E48-B9D5-2121A70E8B58}" type="presParOf" srcId="{57D8914E-3094-9844-A4AE-A20070DBEF6B}" destId="{81BE85ED-4CED-9D45-BAE3-CD741171D9FF}" srcOrd="0" destOrd="0" presId="urn:microsoft.com/office/officeart/2008/layout/LinedList"/>
    <dgm:cxn modelId="{638A2828-9EA0-0E41-A83E-1D95AF939051}" type="presParOf" srcId="{57D8914E-3094-9844-A4AE-A20070DBEF6B}" destId="{826D1F6D-B1F4-194B-B50D-EFFE7B13CAB0}" srcOrd="1" destOrd="0" presId="urn:microsoft.com/office/officeart/2008/layout/LinedList"/>
    <dgm:cxn modelId="{85FF46BE-0C44-084D-B2BA-2026DE51FE82}" type="presParOf" srcId="{18FF0640-2BBD-EB45-988F-27A83DFF56DE}" destId="{90037CB5-2EB6-4C4E-91FE-6146C744EA6B}" srcOrd="14" destOrd="0" presId="urn:microsoft.com/office/officeart/2008/layout/LinedList"/>
    <dgm:cxn modelId="{471D11FC-AAAF-CD43-93C4-56150502D1B7}" type="presParOf" srcId="{18FF0640-2BBD-EB45-988F-27A83DFF56DE}" destId="{0C92DFF1-39BF-1646-B412-2C49DF7BAF33}" srcOrd="15" destOrd="0" presId="urn:microsoft.com/office/officeart/2008/layout/LinedList"/>
    <dgm:cxn modelId="{5240407F-D55F-A943-B7FE-E56606969D04}" type="presParOf" srcId="{0C92DFF1-39BF-1646-B412-2C49DF7BAF33}" destId="{E271E123-199C-3948-A71B-6A20F20D65D6}" srcOrd="0" destOrd="0" presId="urn:microsoft.com/office/officeart/2008/layout/LinedList"/>
    <dgm:cxn modelId="{D9AA33B8-EF20-D34F-BA57-79B2F1D0B3EB}" type="presParOf" srcId="{0C92DFF1-39BF-1646-B412-2C49DF7BAF33}" destId="{BE7D7BDF-FFD9-584A-BE26-EABE42016B07}" srcOrd="1" destOrd="0" presId="urn:microsoft.com/office/officeart/2008/layout/LinedList"/>
    <dgm:cxn modelId="{59E069A9-73D8-9B46-8618-66EE260BBBF1}" type="presParOf" srcId="{18FF0640-2BBD-EB45-988F-27A83DFF56DE}" destId="{AB5D4023-AC03-8649-8583-A538AA53380B}" srcOrd="16" destOrd="0" presId="urn:microsoft.com/office/officeart/2008/layout/LinedList"/>
    <dgm:cxn modelId="{BFDBCAF9-821C-9142-A1FB-F9179B081851}" type="presParOf" srcId="{18FF0640-2BBD-EB45-988F-27A83DFF56DE}" destId="{348CF452-D506-124C-9A05-F605EAB4C0F3}" srcOrd="17" destOrd="0" presId="urn:microsoft.com/office/officeart/2008/layout/LinedList"/>
    <dgm:cxn modelId="{0E9D2B20-D99C-7B42-8BE5-F6344566389A}" type="presParOf" srcId="{348CF452-D506-124C-9A05-F605EAB4C0F3}" destId="{E7568C28-90C1-1844-9A62-CC7164D07213}" srcOrd="0" destOrd="0" presId="urn:microsoft.com/office/officeart/2008/layout/LinedList"/>
    <dgm:cxn modelId="{4553AE64-8EF6-074C-B4C7-524CABCDE4AC}" type="presParOf" srcId="{348CF452-D506-124C-9A05-F605EAB4C0F3}" destId="{4AB9572D-8EAE-7F41-95CE-050DDAABF1E6}" srcOrd="1" destOrd="0" presId="urn:microsoft.com/office/officeart/2008/layout/LinedList"/>
    <dgm:cxn modelId="{CBFB1B30-BBFB-8643-A128-EC8C09A4242E}" type="presParOf" srcId="{18FF0640-2BBD-EB45-988F-27A83DFF56DE}" destId="{B4CB93B2-6950-FE41-AB95-4BE2F9B61398}" srcOrd="18" destOrd="0" presId="urn:microsoft.com/office/officeart/2008/layout/LinedList"/>
    <dgm:cxn modelId="{2CC9EFDD-4705-2644-BB3C-B3DE014D0B1D}" type="presParOf" srcId="{18FF0640-2BBD-EB45-988F-27A83DFF56DE}" destId="{252EA542-8631-C04F-A974-4A90E183DEA0}" srcOrd="19" destOrd="0" presId="urn:microsoft.com/office/officeart/2008/layout/LinedList"/>
    <dgm:cxn modelId="{A6879E69-7EBC-6640-9C56-230632AB9CC6}" type="presParOf" srcId="{252EA542-8631-C04F-A974-4A90E183DEA0}" destId="{9C2D56A0-34CD-7645-9E14-4CBD6E53B08B}" srcOrd="0" destOrd="0" presId="urn:microsoft.com/office/officeart/2008/layout/LinedList"/>
    <dgm:cxn modelId="{F0F5A2B1-4E50-D441-B0F1-203DB6D7660D}" type="presParOf" srcId="{252EA542-8631-C04F-A974-4A90E183DEA0}" destId="{C716662C-8948-F446-B0CA-3D54A73D607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D7404D9-AE9F-8349-B6C0-8CFD05195D4C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C8AC0D6-ECFC-5B4E-8966-B3CDCB280F24}">
      <dgm:prSet/>
      <dgm:spPr/>
      <dgm:t>
        <a:bodyPr/>
        <a:lstStyle/>
        <a:p>
          <a:pPr rtl="0"/>
          <a:r>
            <a:rPr lang="ru-RU" smtClean="0"/>
            <a:t>Державне фінансування – пріоритет</a:t>
          </a:r>
          <a:endParaRPr lang="ru-RU"/>
        </a:p>
      </dgm:t>
    </dgm:pt>
    <dgm:pt modelId="{E368425F-C3BD-7A49-BE6F-445A9138CF1E}" type="parTrans" cxnId="{A4754242-28C3-FF4C-8F49-A1F9B3079DD7}">
      <dgm:prSet/>
      <dgm:spPr/>
      <dgm:t>
        <a:bodyPr/>
        <a:lstStyle/>
        <a:p>
          <a:endParaRPr lang="ru-RU"/>
        </a:p>
      </dgm:t>
    </dgm:pt>
    <dgm:pt modelId="{8F5F174D-196D-E144-BDDE-63F8A6CB9772}" type="sibTrans" cxnId="{A4754242-28C3-FF4C-8F49-A1F9B3079DD7}">
      <dgm:prSet/>
      <dgm:spPr/>
      <dgm:t>
        <a:bodyPr/>
        <a:lstStyle/>
        <a:p>
          <a:endParaRPr lang="ru-RU"/>
        </a:p>
      </dgm:t>
    </dgm:pt>
    <dgm:pt modelId="{BC9CEFAA-3564-9341-BBB3-E8D6D1E25217}">
      <dgm:prSet/>
      <dgm:spPr/>
      <dgm:t>
        <a:bodyPr/>
        <a:lstStyle/>
        <a:p>
          <a:pPr rtl="0"/>
          <a:r>
            <a:rPr lang="ru-RU" smtClean="0"/>
            <a:t>Змішана модель фінансування ЗВО</a:t>
          </a:r>
          <a:endParaRPr lang="ru-RU"/>
        </a:p>
      </dgm:t>
    </dgm:pt>
    <dgm:pt modelId="{5D945A02-BEDF-F84F-A3D0-B4FDC6C572C2}" type="parTrans" cxnId="{5DE4851E-84A6-C848-846E-FC4CC26F288A}">
      <dgm:prSet/>
      <dgm:spPr/>
      <dgm:t>
        <a:bodyPr/>
        <a:lstStyle/>
        <a:p>
          <a:endParaRPr lang="ru-RU"/>
        </a:p>
      </dgm:t>
    </dgm:pt>
    <dgm:pt modelId="{C114D862-8E55-034E-AF71-CD1BAF098F6B}" type="sibTrans" cxnId="{5DE4851E-84A6-C848-846E-FC4CC26F288A}">
      <dgm:prSet/>
      <dgm:spPr/>
      <dgm:t>
        <a:bodyPr/>
        <a:lstStyle/>
        <a:p>
          <a:endParaRPr lang="ru-RU"/>
        </a:p>
      </dgm:t>
    </dgm:pt>
    <dgm:pt modelId="{C6EE3654-4350-E046-AF97-9062E8539C39}">
      <dgm:prSet/>
      <dgm:spPr/>
      <dgm:t>
        <a:bodyPr/>
        <a:lstStyle/>
        <a:p>
          <a:pPr rtl="0"/>
          <a:r>
            <a:rPr lang="ru-RU" smtClean="0"/>
            <a:t>Закон та автономія</a:t>
          </a:r>
          <a:endParaRPr lang="ru-RU"/>
        </a:p>
      </dgm:t>
    </dgm:pt>
    <dgm:pt modelId="{C1A56E93-F583-224F-8480-6F288EB180A9}" type="parTrans" cxnId="{B061FE35-9FFC-0243-B6BB-2249301F6C06}">
      <dgm:prSet/>
      <dgm:spPr/>
      <dgm:t>
        <a:bodyPr/>
        <a:lstStyle/>
        <a:p>
          <a:endParaRPr lang="ru-RU"/>
        </a:p>
      </dgm:t>
    </dgm:pt>
    <dgm:pt modelId="{1E26F843-9E13-234E-BC0A-4268F6BD0ECA}" type="sibTrans" cxnId="{B061FE35-9FFC-0243-B6BB-2249301F6C06}">
      <dgm:prSet/>
      <dgm:spPr/>
      <dgm:t>
        <a:bodyPr/>
        <a:lstStyle/>
        <a:p>
          <a:endParaRPr lang="ru-RU"/>
        </a:p>
      </dgm:t>
    </dgm:pt>
    <dgm:pt modelId="{EC1A7EE0-34E1-F44A-97F5-B2772773D245}">
      <dgm:prSet/>
      <dgm:spPr/>
      <dgm:t>
        <a:bodyPr/>
        <a:lstStyle/>
        <a:p>
          <a:pPr rtl="0"/>
          <a:r>
            <a:rPr lang="ru-RU" smtClean="0"/>
            <a:t>Увага до переміщених ЗВО</a:t>
          </a:r>
          <a:endParaRPr lang="ru-RU"/>
        </a:p>
      </dgm:t>
    </dgm:pt>
    <dgm:pt modelId="{AD3A5CBF-A1E7-A94F-AF23-8C44A3BF5B4A}" type="parTrans" cxnId="{B1C6592D-8C66-1849-8289-4FDFFC4091E1}">
      <dgm:prSet/>
      <dgm:spPr/>
      <dgm:t>
        <a:bodyPr/>
        <a:lstStyle/>
        <a:p>
          <a:endParaRPr lang="ru-RU"/>
        </a:p>
      </dgm:t>
    </dgm:pt>
    <dgm:pt modelId="{0AE3F960-A592-2446-8748-A3A19142F82D}" type="sibTrans" cxnId="{B1C6592D-8C66-1849-8289-4FDFFC4091E1}">
      <dgm:prSet/>
      <dgm:spPr/>
      <dgm:t>
        <a:bodyPr/>
        <a:lstStyle/>
        <a:p>
          <a:endParaRPr lang="ru-RU"/>
        </a:p>
      </dgm:t>
    </dgm:pt>
    <dgm:pt modelId="{CD00C810-A265-1146-8714-571CB624E88D}">
      <dgm:prSet/>
      <dgm:spPr/>
      <dgm:t>
        <a:bodyPr/>
        <a:lstStyle/>
        <a:p>
          <a:pPr rtl="0"/>
          <a:r>
            <a:rPr lang="ru-RU" dirty="0" err="1" smtClean="0"/>
            <a:t>Оптимізація</a:t>
          </a:r>
          <a:r>
            <a:rPr lang="ru-RU" dirty="0" smtClean="0"/>
            <a:t> </a:t>
          </a:r>
          <a:r>
            <a:rPr lang="ru-RU" dirty="0" err="1" smtClean="0"/>
            <a:t>мережі</a:t>
          </a:r>
          <a:r>
            <a:rPr lang="ru-RU" dirty="0" smtClean="0"/>
            <a:t> ЗВО та </a:t>
          </a:r>
          <a:r>
            <a:rPr lang="ru-RU" dirty="0" err="1" smtClean="0"/>
            <a:t>боротьба</a:t>
          </a:r>
          <a:r>
            <a:rPr lang="ru-RU" dirty="0" smtClean="0"/>
            <a:t> з </a:t>
          </a:r>
          <a:r>
            <a:rPr lang="ru-RU" dirty="0" err="1" smtClean="0"/>
            <a:t>нечесною</a:t>
          </a:r>
          <a:r>
            <a:rPr lang="ru-RU" dirty="0" smtClean="0"/>
            <a:t> </a:t>
          </a:r>
          <a:r>
            <a:rPr lang="ru-RU" dirty="0" err="1" smtClean="0"/>
            <a:t>конкуренцією</a:t>
          </a:r>
          <a:endParaRPr lang="ru-RU" dirty="0"/>
        </a:p>
      </dgm:t>
    </dgm:pt>
    <dgm:pt modelId="{65775824-28CA-8646-8ACE-7B7D40083E97}" type="parTrans" cxnId="{2485DF25-3C9F-0848-A136-E1471347666D}">
      <dgm:prSet/>
      <dgm:spPr/>
      <dgm:t>
        <a:bodyPr/>
        <a:lstStyle/>
        <a:p>
          <a:endParaRPr lang="ru-RU"/>
        </a:p>
      </dgm:t>
    </dgm:pt>
    <dgm:pt modelId="{E0B7B23C-4AE0-634F-A077-19FCA66BAD25}" type="sibTrans" cxnId="{2485DF25-3C9F-0848-A136-E1471347666D}">
      <dgm:prSet/>
      <dgm:spPr/>
      <dgm:t>
        <a:bodyPr/>
        <a:lstStyle/>
        <a:p>
          <a:endParaRPr lang="ru-RU"/>
        </a:p>
      </dgm:t>
    </dgm:pt>
    <dgm:pt modelId="{9E7FC35D-CA7E-BE45-B629-2CFFC3312CCF}">
      <dgm:prSet/>
      <dgm:spPr/>
      <dgm:t>
        <a:bodyPr/>
        <a:lstStyle/>
        <a:p>
          <a:pPr rtl="0"/>
          <a:r>
            <a:rPr lang="ru-RU" smtClean="0"/>
            <a:t>Свобода вибору моделі фінансового менедждменту</a:t>
          </a:r>
          <a:endParaRPr lang="ru-RU"/>
        </a:p>
      </dgm:t>
    </dgm:pt>
    <dgm:pt modelId="{4AA43B11-A706-DB4E-9AE2-FD90486D7E69}" type="parTrans" cxnId="{0E2D032C-1093-D749-808A-95F066102C26}">
      <dgm:prSet/>
      <dgm:spPr/>
      <dgm:t>
        <a:bodyPr/>
        <a:lstStyle/>
        <a:p>
          <a:endParaRPr lang="ru-RU"/>
        </a:p>
      </dgm:t>
    </dgm:pt>
    <dgm:pt modelId="{FFD23A9C-3DA3-454D-8078-520006B7AE66}" type="sibTrans" cxnId="{0E2D032C-1093-D749-808A-95F066102C26}">
      <dgm:prSet/>
      <dgm:spPr/>
      <dgm:t>
        <a:bodyPr/>
        <a:lstStyle/>
        <a:p>
          <a:endParaRPr lang="ru-RU"/>
        </a:p>
      </dgm:t>
    </dgm:pt>
    <dgm:pt modelId="{BA464C6A-6C48-DF42-BEFF-DED4FFF37964}">
      <dgm:prSet/>
      <dgm:spPr/>
      <dgm:t>
        <a:bodyPr/>
        <a:lstStyle/>
        <a:p>
          <a:pPr rtl="0"/>
          <a:r>
            <a:rPr lang="ru-RU" smtClean="0"/>
            <a:t>Широкий фардрейзинг</a:t>
          </a:r>
          <a:endParaRPr lang="ru-RU"/>
        </a:p>
      </dgm:t>
    </dgm:pt>
    <dgm:pt modelId="{81AE586D-7C83-174E-BB7F-D2033BCA3336}" type="parTrans" cxnId="{94EAF8F8-594C-BF40-8551-F3291EF3B5D0}">
      <dgm:prSet/>
      <dgm:spPr/>
      <dgm:t>
        <a:bodyPr/>
        <a:lstStyle/>
        <a:p>
          <a:endParaRPr lang="ru-RU"/>
        </a:p>
      </dgm:t>
    </dgm:pt>
    <dgm:pt modelId="{6B108633-5D75-7342-A59C-F094E327ABEE}" type="sibTrans" cxnId="{94EAF8F8-594C-BF40-8551-F3291EF3B5D0}">
      <dgm:prSet/>
      <dgm:spPr/>
      <dgm:t>
        <a:bodyPr/>
        <a:lstStyle/>
        <a:p>
          <a:endParaRPr lang="ru-RU"/>
        </a:p>
      </dgm:t>
    </dgm:pt>
    <dgm:pt modelId="{E0002B6E-A17F-7B44-BF80-3CD85111AAA7}">
      <dgm:prSet/>
      <dgm:spPr/>
      <dgm:t>
        <a:bodyPr/>
        <a:lstStyle/>
        <a:p>
          <a:pPr rtl="0"/>
          <a:r>
            <a:rPr lang="ru-RU" smtClean="0"/>
            <a:t>Кадрова політика та інфраструктура</a:t>
          </a:r>
          <a:endParaRPr lang="ru-RU"/>
        </a:p>
      </dgm:t>
    </dgm:pt>
    <dgm:pt modelId="{569E5267-7EF1-6C40-BDCE-7F1D51C672CA}" type="parTrans" cxnId="{2ADFAB5E-62EE-404E-AECA-569ADD74E2C8}">
      <dgm:prSet/>
      <dgm:spPr/>
      <dgm:t>
        <a:bodyPr/>
        <a:lstStyle/>
        <a:p>
          <a:endParaRPr lang="ru-RU"/>
        </a:p>
      </dgm:t>
    </dgm:pt>
    <dgm:pt modelId="{12CF4DC8-640E-0D48-A14D-937A9AC47B6B}" type="sibTrans" cxnId="{2ADFAB5E-62EE-404E-AECA-569ADD74E2C8}">
      <dgm:prSet/>
      <dgm:spPr/>
      <dgm:t>
        <a:bodyPr/>
        <a:lstStyle/>
        <a:p>
          <a:endParaRPr lang="ru-RU"/>
        </a:p>
      </dgm:t>
    </dgm:pt>
    <dgm:pt modelId="{3A2640A2-883D-3F42-A8D9-30868098FE84}">
      <dgm:prSet/>
      <dgm:spPr/>
      <dgm:t>
        <a:bodyPr/>
        <a:lstStyle/>
        <a:p>
          <a:pPr rtl="0"/>
          <a:r>
            <a:rPr lang="ru-RU" smtClean="0"/>
            <a:t>Економічна ефективність та енергозбереження</a:t>
          </a:r>
          <a:endParaRPr lang="ru-RU"/>
        </a:p>
      </dgm:t>
    </dgm:pt>
    <dgm:pt modelId="{4DCB016E-99EA-AB45-AE58-7BFEB57836CB}" type="parTrans" cxnId="{801F6892-DBC9-854C-B198-AC11C73FEF6B}">
      <dgm:prSet/>
      <dgm:spPr/>
      <dgm:t>
        <a:bodyPr/>
        <a:lstStyle/>
        <a:p>
          <a:endParaRPr lang="ru-RU"/>
        </a:p>
      </dgm:t>
    </dgm:pt>
    <dgm:pt modelId="{767579A8-C98B-9448-873E-50C37E2F12D6}" type="sibTrans" cxnId="{801F6892-DBC9-854C-B198-AC11C73FEF6B}">
      <dgm:prSet/>
      <dgm:spPr/>
      <dgm:t>
        <a:bodyPr/>
        <a:lstStyle/>
        <a:p>
          <a:endParaRPr lang="ru-RU"/>
        </a:p>
      </dgm:t>
    </dgm:pt>
    <dgm:pt modelId="{57B5FB08-138D-7D4D-B3FF-03198F3C7AF6}">
      <dgm:prSet/>
      <dgm:spPr/>
      <dgm:t>
        <a:bodyPr/>
        <a:lstStyle/>
        <a:p>
          <a:pPr rtl="0"/>
          <a:r>
            <a:rPr lang="ru-RU" smtClean="0"/>
            <a:t>Обмін досвідом та позитивний імідж </a:t>
          </a:r>
          <a:endParaRPr lang="ru-RU"/>
        </a:p>
      </dgm:t>
    </dgm:pt>
    <dgm:pt modelId="{7D88C2A1-CA59-8B47-90C1-78CA72FB6198}" type="parTrans" cxnId="{A9883C26-0309-0546-9413-610F2EF40349}">
      <dgm:prSet/>
      <dgm:spPr/>
      <dgm:t>
        <a:bodyPr/>
        <a:lstStyle/>
        <a:p>
          <a:endParaRPr lang="ru-RU"/>
        </a:p>
      </dgm:t>
    </dgm:pt>
    <dgm:pt modelId="{63694154-DE70-904B-BB5F-BC5ADEC0EF4C}" type="sibTrans" cxnId="{A9883C26-0309-0546-9413-610F2EF40349}">
      <dgm:prSet/>
      <dgm:spPr/>
      <dgm:t>
        <a:bodyPr/>
        <a:lstStyle/>
        <a:p>
          <a:endParaRPr lang="ru-RU"/>
        </a:p>
      </dgm:t>
    </dgm:pt>
    <dgm:pt modelId="{B8A1082C-0CCF-AE4F-8CA0-057AF0ABA5F1}" type="pres">
      <dgm:prSet presAssocID="{3D7404D9-AE9F-8349-B6C0-8CFD05195D4C}" presName="vert0" presStyleCnt="0">
        <dgm:presLayoutVars>
          <dgm:dir/>
          <dgm:animOne val="branch"/>
          <dgm:animLvl val="lvl"/>
        </dgm:presLayoutVars>
      </dgm:prSet>
      <dgm:spPr/>
    </dgm:pt>
    <dgm:pt modelId="{D2D14D9F-7260-B04E-B7F7-C3C321C9C23E}" type="pres">
      <dgm:prSet presAssocID="{FC8AC0D6-ECFC-5B4E-8966-B3CDCB280F24}" presName="thickLine" presStyleLbl="alignNode1" presStyleIdx="0" presStyleCnt="10"/>
      <dgm:spPr/>
    </dgm:pt>
    <dgm:pt modelId="{92D36CBB-272A-B349-91F9-21675620A869}" type="pres">
      <dgm:prSet presAssocID="{FC8AC0D6-ECFC-5B4E-8966-B3CDCB280F24}" presName="horz1" presStyleCnt="0"/>
      <dgm:spPr/>
    </dgm:pt>
    <dgm:pt modelId="{EBD9FF66-DF70-4B4F-854F-13E35B330481}" type="pres">
      <dgm:prSet presAssocID="{FC8AC0D6-ECFC-5B4E-8966-B3CDCB280F24}" presName="tx1" presStyleLbl="revTx" presStyleIdx="0" presStyleCnt="10"/>
      <dgm:spPr/>
    </dgm:pt>
    <dgm:pt modelId="{79B85F15-C52E-F64D-95E9-5364E21FDBF8}" type="pres">
      <dgm:prSet presAssocID="{FC8AC0D6-ECFC-5B4E-8966-B3CDCB280F24}" presName="vert1" presStyleCnt="0"/>
      <dgm:spPr/>
    </dgm:pt>
    <dgm:pt modelId="{C21990F7-9695-8A41-8E59-3BDA84F2E093}" type="pres">
      <dgm:prSet presAssocID="{BC9CEFAA-3564-9341-BBB3-E8D6D1E25217}" presName="thickLine" presStyleLbl="alignNode1" presStyleIdx="1" presStyleCnt="10"/>
      <dgm:spPr/>
    </dgm:pt>
    <dgm:pt modelId="{BC5A01F2-00AB-7F40-B17D-3F1AF0F00A5B}" type="pres">
      <dgm:prSet presAssocID="{BC9CEFAA-3564-9341-BBB3-E8D6D1E25217}" presName="horz1" presStyleCnt="0"/>
      <dgm:spPr/>
    </dgm:pt>
    <dgm:pt modelId="{943DCB1E-3075-3545-A62D-1A2F27FFAD7F}" type="pres">
      <dgm:prSet presAssocID="{BC9CEFAA-3564-9341-BBB3-E8D6D1E25217}" presName="tx1" presStyleLbl="revTx" presStyleIdx="1" presStyleCnt="10"/>
      <dgm:spPr/>
    </dgm:pt>
    <dgm:pt modelId="{533D19A0-F631-1949-B631-734D9BC6DFF5}" type="pres">
      <dgm:prSet presAssocID="{BC9CEFAA-3564-9341-BBB3-E8D6D1E25217}" presName="vert1" presStyleCnt="0"/>
      <dgm:spPr/>
    </dgm:pt>
    <dgm:pt modelId="{E4336EA7-461C-2E4C-9266-A9EB53CCEEE3}" type="pres">
      <dgm:prSet presAssocID="{C6EE3654-4350-E046-AF97-9062E8539C39}" presName="thickLine" presStyleLbl="alignNode1" presStyleIdx="2" presStyleCnt="10"/>
      <dgm:spPr/>
    </dgm:pt>
    <dgm:pt modelId="{37FF9A65-98ED-824A-B5FA-8EBB09E3003E}" type="pres">
      <dgm:prSet presAssocID="{C6EE3654-4350-E046-AF97-9062E8539C39}" presName="horz1" presStyleCnt="0"/>
      <dgm:spPr/>
    </dgm:pt>
    <dgm:pt modelId="{230E3538-A61C-3D42-B467-30696EFD4D43}" type="pres">
      <dgm:prSet presAssocID="{C6EE3654-4350-E046-AF97-9062E8539C39}" presName="tx1" presStyleLbl="revTx" presStyleIdx="2" presStyleCnt="10"/>
      <dgm:spPr/>
    </dgm:pt>
    <dgm:pt modelId="{EAAD8003-57B9-5E49-8672-C5CA2F2A8132}" type="pres">
      <dgm:prSet presAssocID="{C6EE3654-4350-E046-AF97-9062E8539C39}" presName="vert1" presStyleCnt="0"/>
      <dgm:spPr/>
    </dgm:pt>
    <dgm:pt modelId="{9138C449-66C0-414C-9C7C-0ED0E6394555}" type="pres">
      <dgm:prSet presAssocID="{EC1A7EE0-34E1-F44A-97F5-B2772773D245}" presName="thickLine" presStyleLbl="alignNode1" presStyleIdx="3" presStyleCnt="10"/>
      <dgm:spPr/>
    </dgm:pt>
    <dgm:pt modelId="{F4BD5F29-5227-8B45-B0A9-5CABCAD1AAC0}" type="pres">
      <dgm:prSet presAssocID="{EC1A7EE0-34E1-F44A-97F5-B2772773D245}" presName="horz1" presStyleCnt="0"/>
      <dgm:spPr/>
    </dgm:pt>
    <dgm:pt modelId="{9F7F4BDF-2283-C04B-95D2-AE021CA053C2}" type="pres">
      <dgm:prSet presAssocID="{EC1A7EE0-34E1-F44A-97F5-B2772773D245}" presName="tx1" presStyleLbl="revTx" presStyleIdx="3" presStyleCnt="10"/>
      <dgm:spPr/>
    </dgm:pt>
    <dgm:pt modelId="{5FD71528-32F8-7F4C-BDCA-1AA16A9D06C8}" type="pres">
      <dgm:prSet presAssocID="{EC1A7EE0-34E1-F44A-97F5-B2772773D245}" presName="vert1" presStyleCnt="0"/>
      <dgm:spPr/>
    </dgm:pt>
    <dgm:pt modelId="{9BC879EE-B6C7-D746-8F4C-18E10A9C385A}" type="pres">
      <dgm:prSet presAssocID="{CD00C810-A265-1146-8714-571CB624E88D}" presName="thickLine" presStyleLbl="alignNode1" presStyleIdx="4" presStyleCnt="10"/>
      <dgm:spPr/>
    </dgm:pt>
    <dgm:pt modelId="{4490C5D0-D9A2-BD4F-8917-6A98F189A311}" type="pres">
      <dgm:prSet presAssocID="{CD00C810-A265-1146-8714-571CB624E88D}" presName="horz1" presStyleCnt="0"/>
      <dgm:spPr/>
    </dgm:pt>
    <dgm:pt modelId="{E3971511-2A92-4E49-92EF-0AC997E8E3D2}" type="pres">
      <dgm:prSet presAssocID="{CD00C810-A265-1146-8714-571CB624E88D}" presName="tx1" presStyleLbl="revTx" presStyleIdx="4" presStyleCnt="10"/>
      <dgm:spPr/>
    </dgm:pt>
    <dgm:pt modelId="{60480C2F-3A8E-6543-BE7F-F4C42177A664}" type="pres">
      <dgm:prSet presAssocID="{CD00C810-A265-1146-8714-571CB624E88D}" presName="vert1" presStyleCnt="0"/>
      <dgm:spPr/>
    </dgm:pt>
    <dgm:pt modelId="{7246D81B-1518-DB45-A7E4-1A2EAC4A3424}" type="pres">
      <dgm:prSet presAssocID="{9E7FC35D-CA7E-BE45-B629-2CFFC3312CCF}" presName="thickLine" presStyleLbl="alignNode1" presStyleIdx="5" presStyleCnt="10"/>
      <dgm:spPr/>
    </dgm:pt>
    <dgm:pt modelId="{00CC2359-4D19-B042-AC52-1C0E086ACB38}" type="pres">
      <dgm:prSet presAssocID="{9E7FC35D-CA7E-BE45-B629-2CFFC3312CCF}" presName="horz1" presStyleCnt="0"/>
      <dgm:spPr/>
    </dgm:pt>
    <dgm:pt modelId="{5ED148A7-DAAD-1645-82D9-A1F4926D8AD6}" type="pres">
      <dgm:prSet presAssocID="{9E7FC35D-CA7E-BE45-B629-2CFFC3312CCF}" presName="tx1" presStyleLbl="revTx" presStyleIdx="5" presStyleCnt="10"/>
      <dgm:spPr/>
    </dgm:pt>
    <dgm:pt modelId="{AA11AE33-A387-0B49-B2B4-E84093CDAFFA}" type="pres">
      <dgm:prSet presAssocID="{9E7FC35D-CA7E-BE45-B629-2CFFC3312CCF}" presName="vert1" presStyleCnt="0"/>
      <dgm:spPr/>
    </dgm:pt>
    <dgm:pt modelId="{7EC97281-5B74-B643-8F25-D3E6C5FCDA22}" type="pres">
      <dgm:prSet presAssocID="{BA464C6A-6C48-DF42-BEFF-DED4FFF37964}" presName="thickLine" presStyleLbl="alignNode1" presStyleIdx="6" presStyleCnt="10"/>
      <dgm:spPr/>
    </dgm:pt>
    <dgm:pt modelId="{BFA6CD4F-2D5A-7A44-A9ED-1DE5909C9B54}" type="pres">
      <dgm:prSet presAssocID="{BA464C6A-6C48-DF42-BEFF-DED4FFF37964}" presName="horz1" presStyleCnt="0"/>
      <dgm:spPr/>
    </dgm:pt>
    <dgm:pt modelId="{98273E32-6621-014F-98B7-504B6D489BED}" type="pres">
      <dgm:prSet presAssocID="{BA464C6A-6C48-DF42-BEFF-DED4FFF37964}" presName="tx1" presStyleLbl="revTx" presStyleIdx="6" presStyleCnt="10"/>
      <dgm:spPr/>
    </dgm:pt>
    <dgm:pt modelId="{38BBB2D7-AFA5-274E-A1A3-880D6E757806}" type="pres">
      <dgm:prSet presAssocID="{BA464C6A-6C48-DF42-BEFF-DED4FFF37964}" presName="vert1" presStyleCnt="0"/>
      <dgm:spPr/>
    </dgm:pt>
    <dgm:pt modelId="{2B8B7BBC-BCF1-8C4F-B7EC-6E9E099C97EA}" type="pres">
      <dgm:prSet presAssocID="{E0002B6E-A17F-7B44-BF80-3CD85111AAA7}" presName="thickLine" presStyleLbl="alignNode1" presStyleIdx="7" presStyleCnt="10"/>
      <dgm:spPr/>
    </dgm:pt>
    <dgm:pt modelId="{99552A47-C4FD-F24D-A853-854A3A1DABE0}" type="pres">
      <dgm:prSet presAssocID="{E0002B6E-A17F-7B44-BF80-3CD85111AAA7}" presName="horz1" presStyleCnt="0"/>
      <dgm:spPr/>
    </dgm:pt>
    <dgm:pt modelId="{B6DEE51B-60FD-2040-97BC-D335F97EBF5C}" type="pres">
      <dgm:prSet presAssocID="{E0002B6E-A17F-7B44-BF80-3CD85111AAA7}" presName="tx1" presStyleLbl="revTx" presStyleIdx="7" presStyleCnt="10"/>
      <dgm:spPr/>
    </dgm:pt>
    <dgm:pt modelId="{4A2BC063-A222-6A40-BCD2-1445532D834F}" type="pres">
      <dgm:prSet presAssocID="{E0002B6E-A17F-7B44-BF80-3CD85111AAA7}" presName="vert1" presStyleCnt="0"/>
      <dgm:spPr/>
    </dgm:pt>
    <dgm:pt modelId="{3CD42CF0-F5EE-CA41-82E5-B54AF92C70EA}" type="pres">
      <dgm:prSet presAssocID="{3A2640A2-883D-3F42-A8D9-30868098FE84}" presName="thickLine" presStyleLbl="alignNode1" presStyleIdx="8" presStyleCnt="10"/>
      <dgm:spPr/>
    </dgm:pt>
    <dgm:pt modelId="{C73B8E8B-ADAE-564C-9094-6CE45299C182}" type="pres">
      <dgm:prSet presAssocID="{3A2640A2-883D-3F42-A8D9-30868098FE84}" presName="horz1" presStyleCnt="0"/>
      <dgm:spPr/>
    </dgm:pt>
    <dgm:pt modelId="{2CB701DE-D573-BA4B-BD35-56F19B10272E}" type="pres">
      <dgm:prSet presAssocID="{3A2640A2-883D-3F42-A8D9-30868098FE84}" presName="tx1" presStyleLbl="revTx" presStyleIdx="8" presStyleCnt="10"/>
      <dgm:spPr/>
    </dgm:pt>
    <dgm:pt modelId="{3E706857-14FB-8D4D-9067-97DE86C245D3}" type="pres">
      <dgm:prSet presAssocID="{3A2640A2-883D-3F42-A8D9-30868098FE84}" presName="vert1" presStyleCnt="0"/>
      <dgm:spPr/>
    </dgm:pt>
    <dgm:pt modelId="{5D21C919-FCD6-374A-A865-EBDE93E614DF}" type="pres">
      <dgm:prSet presAssocID="{57B5FB08-138D-7D4D-B3FF-03198F3C7AF6}" presName="thickLine" presStyleLbl="alignNode1" presStyleIdx="9" presStyleCnt="10"/>
      <dgm:spPr/>
    </dgm:pt>
    <dgm:pt modelId="{B3313F76-1D1C-9D42-A5D8-B3F6EBEDD2A3}" type="pres">
      <dgm:prSet presAssocID="{57B5FB08-138D-7D4D-B3FF-03198F3C7AF6}" presName="horz1" presStyleCnt="0"/>
      <dgm:spPr/>
    </dgm:pt>
    <dgm:pt modelId="{0073192C-8B96-1147-B2F1-C7533408DDD0}" type="pres">
      <dgm:prSet presAssocID="{57B5FB08-138D-7D4D-B3FF-03198F3C7AF6}" presName="tx1" presStyleLbl="revTx" presStyleIdx="9" presStyleCnt="10"/>
      <dgm:spPr/>
    </dgm:pt>
    <dgm:pt modelId="{5C22AC37-B01E-DA47-ADAB-EE76669F1B56}" type="pres">
      <dgm:prSet presAssocID="{57B5FB08-138D-7D4D-B3FF-03198F3C7AF6}" presName="vert1" presStyleCnt="0"/>
      <dgm:spPr/>
    </dgm:pt>
  </dgm:ptLst>
  <dgm:cxnLst>
    <dgm:cxn modelId="{0E4C7025-B296-6D43-860C-498830BD1973}" type="presOf" srcId="{BA464C6A-6C48-DF42-BEFF-DED4FFF37964}" destId="{98273E32-6621-014F-98B7-504B6D489BED}" srcOrd="0" destOrd="0" presId="urn:microsoft.com/office/officeart/2008/layout/LinedList"/>
    <dgm:cxn modelId="{E72995A6-E341-A64C-A0BA-D7FFA927AE0C}" type="presOf" srcId="{C6EE3654-4350-E046-AF97-9062E8539C39}" destId="{230E3538-A61C-3D42-B467-30696EFD4D43}" srcOrd="0" destOrd="0" presId="urn:microsoft.com/office/officeart/2008/layout/LinedList"/>
    <dgm:cxn modelId="{B7E1E491-EA0E-5C4A-B027-8D0196C8E2A2}" type="presOf" srcId="{BC9CEFAA-3564-9341-BBB3-E8D6D1E25217}" destId="{943DCB1E-3075-3545-A62D-1A2F27FFAD7F}" srcOrd="0" destOrd="0" presId="urn:microsoft.com/office/officeart/2008/layout/LinedList"/>
    <dgm:cxn modelId="{7AE1424D-0DD7-6C42-90C1-54D9FFA6D11D}" type="presOf" srcId="{9E7FC35D-CA7E-BE45-B629-2CFFC3312CCF}" destId="{5ED148A7-DAAD-1645-82D9-A1F4926D8AD6}" srcOrd="0" destOrd="0" presId="urn:microsoft.com/office/officeart/2008/layout/LinedList"/>
    <dgm:cxn modelId="{3D1EDF52-5EF3-0749-A6A3-22892A7DE03E}" type="presOf" srcId="{EC1A7EE0-34E1-F44A-97F5-B2772773D245}" destId="{9F7F4BDF-2283-C04B-95D2-AE021CA053C2}" srcOrd="0" destOrd="0" presId="urn:microsoft.com/office/officeart/2008/layout/LinedList"/>
    <dgm:cxn modelId="{C4DDA970-BC30-3847-AED9-81CC007079A8}" type="presOf" srcId="{3A2640A2-883D-3F42-A8D9-30868098FE84}" destId="{2CB701DE-D573-BA4B-BD35-56F19B10272E}" srcOrd="0" destOrd="0" presId="urn:microsoft.com/office/officeart/2008/layout/LinedList"/>
    <dgm:cxn modelId="{B061FE35-9FFC-0243-B6BB-2249301F6C06}" srcId="{3D7404D9-AE9F-8349-B6C0-8CFD05195D4C}" destId="{C6EE3654-4350-E046-AF97-9062E8539C39}" srcOrd="2" destOrd="0" parTransId="{C1A56E93-F583-224F-8480-6F288EB180A9}" sibTransId="{1E26F843-9E13-234E-BC0A-4268F6BD0ECA}"/>
    <dgm:cxn modelId="{94EAF8F8-594C-BF40-8551-F3291EF3B5D0}" srcId="{3D7404D9-AE9F-8349-B6C0-8CFD05195D4C}" destId="{BA464C6A-6C48-DF42-BEFF-DED4FFF37964}" srcOrd="6" destOrd="0" parTransId="{81AE586D-7C83-174E-BB7F-D2033BCA3336}" sibTransId="{6B108633-5D75-7342-A59C-F094E327ABEE}"/>
    <dgm:cxn modelId="{B1C6592D-8C66-1849-8289-4FDFFC4091E1}" srcId="{3D7404D9-AE9F-8349-B6C0-8CFD05195D4C}" destId="{EC1A7EE0-34E1-F44A-97F5-B2772773D245}" srcOrd="3" destOrd="0" parTransId="{AD3A5CBF-A1E7-A94F-AF23-8C44A3BF5B4A}" sibTransId="{0AE3F960-A592-2446-8748-A3A19142F82D}"/>
    <dgm:cxn modelId="{CC7B014A-5DA6-684A-9536-213750500AE2}" type="presOf" srcId="{E0002B6E-A17F-7B44-BF80-3CD85111AAA7}" destId="{B6DEE51B-60FD-2040-97BC-D335F97EBF5C}" srcOrd="0" destOrd="0" presId="urn:microsoft.com/office/officeart/2008/layout/LinedList"/>
    <dgm:cxn modelId="{5DE4851E-84A6-C848-846E-FC4CC26F288A}" srcId="{3D7404D9-AE9F-8349-B6C0-8CFD05195D4C}" destId="{BC9CEFAA-3564-9341-BBB3-E8D6D1E25217}" srcOrd="1" destOrd="0" parTransId="{5D945A02-BEDF-F84F-A3D0-B4FDC6C572C2}" sibTransId="{C114D862-8E55-034E-AF71-CD1BAF098F6B}"/>
    <dgm:cxn modelId="{2485DF25-3C9F-0848-A136-E1471347666D}" srcId="{3D7404D9-AE9F-8349-B6C0-8CFD05195D4C}" destId="{CD00C810-A265-1146-8714-571CB624E88D}" srcOrd="4" destOrd="0" parTransId="{65775824-28CA-8646-8ACE-7B7D40083E97}" sibTransId="{E0B7B23C-4AE0-634F-A077-19FCA66BAD25}"/>
    <dgm:cxn modelId="{2ADFAB5E-62EE-404E-AECA-569ADD74E2C8}" srcId="{3D7404D9-AE9F-8349-B6C0-8CFD05195D4C}" destId="{E0002B6E-A17F-7B44-BF80-3CD85111AAA7}" srcOrd="7" destOrd="0" parTransId="{569E5267-7EF1-6C40-BDCE-7F1D51C672CA}" sibTransId="{12CF4DC8-640E-0D48-A14D-937A9AC47B6B}"/>
    <dgm:cxn modelId="{A9883C26-0309-0546-9413-610F2EF40349}" srcId="{3D7404D9-AE9F-8349-B6C0-8CFD05195D4C}" destId="{57B5FB08-138D-7D4D-B3FF-03198F3C7AF6}" srcOrd="9" destOrd="0" parTransId="{7D88C2A1-CA59-8B47-90C1-78CA72FB6198}" sibTransId="{63694154-DE70-904B-BB5F-BC5ADEC0EF4C}"/>
    <dgm:cxn modelId="{2137A8C2-BD61-5A40-AC3C-7673245F5807}" type="presOf" srcId="{57B5FB08-138D-7D4D-B3FF-03198F3C7AF6}" destId="{0073192C-8B96-1147-B2F1-C7533408DDD0}" srcOrd="0" destOrd="0" presId="urn:microsoft.com/office/officeart/2008/layout/LinedList"/>
    <dgm:cxn modelId="{0E2D032C-1093-D749-808A-95F066102C26}" srcId="{3D7404D9-AE9F-8349-B6C0-8CFD05195D4C}" destId="{9E7FC35D-CA7E-BE45-B629-2CFFC3312CCF}" srcOrd="5" destOrd="0" parTransId="{4AA43B11-A706-DB4E-9AE2-FD90486D7E69}" sibTransId="{FFD23A9C-3DA3-454D-8078-520006B7AE66}"/>
    <dgm:cxn modelId="{000B838C-A547-0642-A345-6ADBB0555740}" type="presOf" srcId="{3D7404D9-AE9F-8349-B6C0-8CFD05195D4C}" destId="{B8A1082C-0CCF-AE4F-8CA0-057AF0ABA5F1}" srcOrd="0" destOrd="0" presId="urn:microsoft.com/office/officeart/2008/layout/LinedList"/>
    <dgm:cxn modelId="{0954E173-E119-DA4B-B931-B173D1F51C1C}" type="presOf" srcId="{FC8AC0D6-ECFC-5B4E-8966-B3CDCB280F24}" destId="{EBD9FF66-DF70-4B4F-854F-13E35B330481}" srcOrd="0" destOrd="0" presId="urn:microsoft.com/office/officeart/2008/layout/LinedList"/>
    <dgm:cxn modelId="{A4754242-28C3-FF4C-8F49-A1F9B3079DD7}" srcId="{3D7404D9-AE9F-8349-B6C0-8CFD05195D4C}" destId="{FC8AC0D6-ECFC-5B4E-8966-B3CDCB280F24}" srcOrd="0" destOrd="0" parTransId="{E368425F-C3BD-7A49-BE6F-445A9138CF1E}" sibTransId="{8F5F174D-196D-E144-BDDE-63F8A6CB9772}"/>
    <dgm:cxn modelId="{19451849-802D-C844-A0D9-0005758F7343}" type="presOf" srcId="{CD00C810-A265-1146-8714-571CB624E88D}" destId="{E3971511-2A92-4E49-92EF-0AC997E8E3D2}" srcOrd="0" destOrd="0" presId="urn:microsoft.com/office/officeart/2008/layout/LinedList"/>
    <dgm:cxn modelId="{801F6892-DBC9-854C-B198-AC11C73FEF6B}" srcId="{3D7404D9-AE9F-8349-B6C0-8CFD05195D4C}" destId="{3A2640A2-883D-3F42-A8D9-30868098FE84}" srcOrd="8" destOrd="0" parTransId="{4DCB016E-99EA-AB45-AE58-7BFEB57836CB}" sibTransId="{767579A8-C98B-9448-873E-50C37E2F12D6}"/>
    <dgm:cxn modelId="{BF50AE22-F58B-9B4F-84C7-EB31403B0C56}" type="presParOf" srcId="{B8A1082C-0CCF-AE4F-8CA0-057AF0ABA5F1}" destId="{D2D14D9F-7260-B04E-B7F7-C3C321C9C23E}" srcOrd="0" destOrd="0" presId="urn:microsoft.com/office/officeart/2008/layout/LinedList"/>
    <dgm:cxn modelId="{5CF2F723-4D51-6E4D-A386-8FAFBB7D15F0}" type="presParOf" srcId="{B8A1082C-0CCF-AE4F-8CA0-057AF0ABA5F1}" destId="{92D36CBB-272A-B349-91F9-21675620A869}" srcOrd="1" destOrd="0" presId="urn:microsoft.com/office/officeart/2008/layout/LinedList"/>
    <dgm:cxn modelId="{C26CED25-0B72-B943-BBD3-B234F315A64C}" type="presParOf" srcId="{92D36CBB-272A-B349-91F9-21675620A869}" destId="{EBD9FF66-DF70-4B4F-854F-13E35B330481}" srcOrd="0" destOrd="0" presId="urn:microsoft.com/office/officeart/2008/layout/LinedList"/>
    <dgm:cxn modelId="{7B57E6BF-3E13-AE42-BD9E-B6ED132447B1}" type="presParOf" srcId="{92D36CBB-272A-B349-91F9-21675620A869}" destId="{79B85F15-C52E-F64D-95E9-5364E21FDBF8}" srcOrd="1" destOrd="0" presId="urn:microsoft.com/office/officeart/2008/layout/LinedList"/>
    <dgm:cxn modelId="{45DB3E5C-4E38-8242-966A-71F15C8B2B9B}" type="presParOf" srcId="{B8A1082C-0CCF-AE4F-8CA0-057AF0ABA5F1}" destId="{C21990F7-9695-8A41-8E59-3BDA84F2E093}" srcOrd="2" destOrd="0" presId="urn:microsoft.com/office/officeart/2008/layout/LinedList"/>
    <dgm:cxn modelId="{E1BCF45C-5859-4C4C-AEE7-DF3EA76B04A3}" type="presParOf" srcId="{B8A1082C-0CCF-AE4F-8CA0-057AF0ABA5F1}" destId="{BC5A01F2-00AB-7F40-B17D-3F1AF0F00A5B}" srcOrd="3" destOrd="0" presId="urn:microsoft.com/office/officeart/2008/layout/LinedList"/>
    <dgm:cxn modelId="{695AAAEF-B789-AE48-B897-3DA014F67F68}" type="presParOf" srcId="{BC5A01F2-00AB-7F40-B17D-3F1AF0F00A5B}" destId="{943DCB1E-3075-3545-A62D-1A2F27FFAD7F}" srcOrd="0" destOrd="0" presId="urn:microsoft.com/office/officeart/2008/layout/LinedList"/>
    <dgm:cxn modelId="{AAF8392A-B70A-814C-B16F-1A81C603CD5C}" type="presParOf" srcId="{BC5A01F2-00AB-7F40-B17D-3F1AF0F00A5B}" destId="{533D19A0-F631-1949-B631-734D9BC6DFF5}" srcOrd="1" destOrd="0" presId="urn:microsoft.com/office/officeart/2008/layout/LinedList"/>
    <dgm:cxn modelId="{9254AA87-55D8-0E47-A9BD-3D64F9E25201}" type="presParOf" srcId="{B8A1082C-0CCF-AE4F-8CA0-057AF0ABA5F1}" destId="{E4336EA7-461C-2E4C-9266-A9EB53CCEEE3}" srcOrd="4" destOrd="0" presId="urn:microsoft.com/office/officeart/2008/layout/LinedList"/>
    <dgm:cxn modelId="{A2F875A6-92D7-D74A-8C45-FC7522A233E2}" type="presParOf" srcId="{B8A1082C-0CCF-AE4F-8CA0-057AF0ABA5F1}" destId="{37FF9A65-98ED-824A-B5FA-8EBB09E3003E}" srcOrd="5" destOrd="0" presId="urn:microsoft.com/office/officeart/2008/layout/LinedList"/>
    <dgm:cxn modelId="{505B526F-48F9-6E47-ADFC-AAB151D4636F}" type="presParOf" srcId="{37FF9A65-98ED-824A-B5FA-8EBB09E3003E}" destId="{230E3538-A61C-3D42-B467-30696EFD4D43}" srcOrd="0" destOrd="0" presId="urn:microsoft.com/office/officeart/2008/layout/LinedList"/>
    <dgm:cxn modelId="{255674D5-3E3F-5144-B1A4-E53E3A01A159}" type="presParOf" srcId="{37FF9A65-98ED-824A-B5FA-8EBB09E3003E}" destId="{EAAD8003-57B9-5E49-8672-C5CA2F2A8132}" srcOrd="1" destOrd="0" presId="urn:microsoft.com/office/officeart/2008/layout/LinedList"/>
    <dgm:cxn modelId="{3C672207-4EA5-B94C-91F8-9D023477024C}" type="presParOf" srcId="{B8A1082C-0CCF-AE4F-8CA0-057AF0ABA5F1}" destId="{9138C449-66C0-414C-9C7C-0ED0E6394555}" srcOrd="6" destOrd="0" presId="urn:microsoft.com/office/officeart/2008/layout/LinedList"/>
    <dgm:cxn modelId="{96C530BC-4151-1D4C-BFA7-BCDBA0949F0C}" type="presParOf" srcId="{B8A1082C-0CCF-AE4F-8CA0-057AF0ABA5F1}" destId="{F4BD5F29-5227-8B45-B0A9-5CABCAD1AAC0}" srcOrd="7" destOrd="0" presId="urn:microsoft.com/office/officeart/2008/layout/LinedList"/>
    <dgm:cxn modelId="{084BA1F3-7D95-E349-B9AF-2F31A6E3F877}" type="presParOf" srcId="{F4BD5F29-5227-8B45-B0A9-5CABCAD1AAC0}" destId="{9F7F4BDF-2283-C04B-95D2-AE021CA053C2}" srcOrd="0" destOrd="0" presId="urn:microsoft.com/office/officeart/2008/layout/LinedList"/>
    <dgm:cxn modelId="{42661F40-4D8C-834B-B380-95345D46C6D9}" type="presParOf" srcId="{F4BD5F29-5227-8B45-B0A9-5CABCAD1AAC0}" destId="{5FD71528-32F8-7F4C-BDCA-1AA16A9D06C8}" srcOrd="1" destOrd="0" presId="urn:microsoft.com/office/officeart/2008/layout/LinedList"/>
    <dgm:cxn modelId="{EF9F55F8-B61E-224C-BAE1-B193F09E965F}" type="presParOf" srcId="{B8A1082C-0CCF-AE4F-8CA0-057AF0ABA5F1}" destId="{9BC879EE-B6C7-D746-8F4C-18E10A9C385A}" srcOrd="8" destOrd="0" presId="urn:microsoft.com/office/officeart/2008/layout/LinedList"/>
    <dgm:cxn modelId="{08B89D82-69B8-144A-A156-5B70B1429672}" type="presParOf" srcId="{B8A1082C-0CCF-AE4F-8CA0-057AF0ABA5F1}" destId="{4490C5D0-D9A2-BD4F-8917-6A98F189A311}" srcOrd="9" destOrd="0" presId="urn:microsoft.com/office/officeart/2008/layout/LinedList"/>
    <dgm:cxn modelId="{30083B88-7A0A-FE48-B978-EB0C3F1B7AB2}" type="presParOf" srcId="{4490C5D0-D9A2-BD4F-8917-6A98F189A311}" destId="{E3971511-2A92-4E49-92EF-0AC997E8E3D2}" srcOrd="0" destOrd="0" presId="urn:microsoft.com/office/officeart/2008/layout/LinedList"/>
    <dgm:cxn modelId="{204FDE7B-D049-C94D-B3B1-E71C71216B45}" type="presParOf" srcId="{4490C5D0-D9A2-BD4F-8917-6A98F189A311}" destId="{60480C2F-3A8E-6543-BE7F-F4C42177A664}" srcOrd="1" destOrd="0" presId="urn:microsoft.com/office/officeart/2008/layout/LinedList"/>
    <dgm:cxn modelId="{DB63BAD9-6CB4-1C4C-B1A8-A646A1A9820F}" type="presParOf" srcId="{B8A1082C-0CCF-AE4F-8CA0-057AF0ABA5F1}" destId="{7246D81B-1518-DB45-A7E4-1A2EAC4A3424}" srcOrd="10" destOrd="0" presId="urn:microsoft.com/office/officeart/2008/layout/LinedList"/>
    <dgm:cxn modelId="{BEDB6F72-8684-0B4A-B5D9-5A4B4374811C}" type="presParOf" srcId="{B8A1082C-0CCF-AE4F-8CA0-057AF0ABA5F1}" destId="{00CC2359-4D19-B042-AC52-1C0E086ACB38}" srcOrd="11" destOrd="0" presId="urn:microsoft.com/office/officeart/2008/layout/LinedList"/>
    <dgm:cxn modelId="{BBD39532-6B00-8A4D-9544-11A6D69B3288}" type="presParOf" srcId="{00CC2359-4D19-B042-AC52-1C0E086ACB38}" destId="{5ED148A7-DAAD-1645-82D9-A1F4926D8AD6}" srcOrd="0" destOrd="0" presId="urn:microsoft.com/office/officeart/2008/layout/LinedList"/>
    <dgm:cxn modelId="{F7F05A74-AD41-A146-9C19-B7661DAA6C39}" type="presParOf" srcId="{00CC2359-4D19-B042-AC52-1C0E086ACB38}" destId="{AA11AE33-A387-0B49-B2B4-E84093CDAFFA}" srcOrd="1" destOrd="0" presId="urn:microsoft.com/office/officeart/2008/layout/LinedList"/>
    <dgm:cxn modelId="{8132F75A-3186-D548-985B-83128D74F40B}" type="presParOf" srcId="{B8A1082C-0CCF-AE4F-8CA0-057AF0ABA5F1}" destId="{7EC97281-5B74-B643-8F25-D3E6C5FCDA22}" srcOrd="12" destOrd="0" presId="urn:microsoft.com/office/officeart/2008/layout/LinedList"/>
    <dgm:cxn modelId="{647AC181-FE1C-7740-9DB5-0A28DD864C34}" type="presParOf" srcId="{B8A1082C-0CCF-AE4F-8CA0-057AF0ABA5F1}" destId="{BFA6CD4F-2D5A-7A44-A9ED-1DE5909C9B54}" srcOrd="13" destOrd="0" presId="urn:microsoft.com/office/officeart/2008/layout/LinedList"/>
    <dgm:cxn modelId="{46E0672B-8B0C-874E-9A3A-129258D092ED}" type="presParOf" srcId="{BFA6CD4F-2D5A-7A44-A9ED-1DE5909C9B54}" destId="{98273E32-6621-014F-98B7-504B6D489BED}" srcOrd="0" destOrd="0" presId="urn:microsoft.com/office/officeart/2008/layout/LinedList"/>
    <dgm:cxn modelId="{73097D93-6069-9E46-9554-E8432BD17372}" type="presParOf" srcId="{BFA6CD4F-2D5A-7A44-A9ED-1DE5909C9B54}" destId="{38BBB2D7-AFA5-274E-A1A3-880D6E757806}" srcOrd="1" destOrd="0" presId="urn:microsoft.com/office/officeart/2008/layout/LinedList"/>
    <dgm:cxn modelId="{CC918B72-F557-334C-A31F-C1B029FA0515}" type="presParOf" srcId="{B8A1082C-0CCF-AE4F-8CA0-057AF0ABA5F1}" destId="{2B8B7BBC-BCF1-8C4F-B7EC-6E9E099C97EA}" srcOrd="14" destOrd="0" presId="urn:microsoft.com/office/officeart/2008/layout/LinedList"/>
    <dgm:cxn modelId="{764C152B-CF6B-C841-B6F3-B34AFD1E5CDB}" type="presParOf" srcId="{B8A1082C-0CCF-AE4F-8CA0-057AF0ABA5F1}" destId="{99552A47-C4FD-F24D-A853-854A3A1DABE0}" srcOrd="15" destOrd="0" presId="urn:microsoft.com/office/officeart/2008/layout/LinedList"/>
    <dgm:cxn modelId="{D36A9E0D-6895-174C-97B5-7E846B2804A2}" type="presParOf" srcId="{99552A47-C4FD-F24D-A853-854A3A1DABE0}" destId="{B6DEE51B-60FD-2040-97BC-D335F97EBF5C}" srcOrd="0" destOrd="0" presId="urn:microsoft.com/office/officeart/2008/layout/LinedList"/>
    <dgm:cxn modelId="{5C28D445-41BF-BE44-8026-233990D8F016}" type="presParOf" srcId="{99552A47-C4FD-F24D-A853-854A3A1DABE0}" destId="{4A2BC063-A222-6A40-BCD2-1445532D834F}" srcOrd="1" destOrd="0" presId="urn:microsoft.com/office/officeart/2008/layout/LinedList"/>
    <dgm:cxn modelId="{FC0DCBBB-6781-4840-BFC3-03E47BD35F04}" type="presParOf" srcId="{B8A1082C-0CCF-AE4F-8CA0-057AF0ABA5F1}" destId="{3CD42CF0-F5EE-CA41-82E5-B54AF92C70EA}" srcOrd="16" destOrd="0" presId="urn:microsoft.com/office/officeart/2008/layout/LinedList"/>
    <dgm:cxn modelId="{F2A07881-4DC7-EE4D-B6A5-F350D6DDCE07}" type="presParOf" srcId="{B8A1082C-0CCF-AE4F-8CA0-057AF0ABA5F1}" destId="{C73B8E8B-ADAE-564C-9094-6CE45299C182}" srcOrd="17" destOrd="0" presId="urn:microsoft.com/office/officeart/2008/layout/LinedList"/>
    <dgm:cxn modelId="{1EDEA1AD-D90A-7444-B505-5D3176D90B95}" type="presParOf" srcId="{C73B8E8B-ADAE-564C-9094-6CE45299C182}" destId="{2CB701DE-D573-BA4B-BD35-56F19B10272E}" srcOrd="0" destOrd="0" presId="urn:microsoft.com/office/officeart/2008/layout/LinedList"/>
    <dgm:cxn modelId="{3ABBF6C4-06AF-1141-B59C-7BE8B2A97F8C}" type="presParOf" srcId="{C73B8E8B-ADAE-564C-9094-6CE45299C182}" destId="{3E706857-14FB-8D4D-9067-97DE86C245D3}" srcOrd="1" destOrd="0" presId="urn:microsoft.com/office/officeart/2008/layout/LinedList"/>
    <dgm:cxn modelId="{D734D0D0-3FB8-5148-9E54-6C064D67A872}" type="presParOf" srcId="{B8A1082C-0CCF-AE4F-8CA0-057AF0ABA5F1}" destId="{5D21C919-FCD6-374A-A865-EBDE93E614DF}" srcOrd="18" destOrd="0" presId="urn:microsoft.com/office/officeart/2008/layout/LinedList"/>
    <dgm:cxn modelId="{50ECE483-643F-AA4B-A46B-6B5B5ADC6E45}" type="presParOf" srcId="{B8A1082C-0CCF-AE4F-8CA0-057AF0ABA5F1}" destId="{B3313F76-1D1C-9D42-A5D8-B3F6EBEDD2A3}" srcOrd="19" destOrd="0" presId="urn:microsoft.com/office/officeart/2008/layout/LinedList"/>
    <dgm:cxn modelId="{C089A722-2B24-684C-88CE-45CB2201E5A2}" type="presParOf" srcId="{B3313F76-1D1C-9D42-A5D8-B3F6EBEDD2A3}" destId="{0073192C-8B96-1147-B2F1-C7533408DDD0}" srcOrd="0" destOrd="0" presId="urn:microsoft.com/office/officeart/2008/layout/LinedList"/>
    <dgm:cxn modelId="{7E76F5F9-DAC1-F642-ABAC-9DF6CA73BFA4}" type="presParOf" srcId="{B3313F76-1D1C-9D42-A5D8-B3F6EBEDD2A3}" destId="{5C22AC37-B01E-DA47-ADAB-EE76669F1B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335ECFF-BA15-EA42-83E9-CEA0B6F25DB4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947860-82A5-E344-AC66-5435B454A51F}">
      <dgm:prSet custT="1"/>
      <dgm:spPr/>
      <dgm:t>
        <a:bodyPr/>
        <a:lstStyle/>
        <a:p>
          <a:pPr rtl="0"/>
          <a:r>
            <a:rPr lang="pl-PL" sz="1600" b="0" dirty="0" smtClean="0"/>
            <a:t>Potrzeba ustabilizowania kryteriów rankingów oraz wyraźne wskazywanie założeń metodologicznych</a:t>
          </a:r>
          <a:endParaRPr lang="pl-PL" sz="1600" b="0" dirty="0"/>
        </a:p>
      </dgm:t>
    </dgm:pt>
    <dgm:pt modelId="{48547AA1-A06B-DB44-BC08-641D44B23608}" type="parTrans" cxnId="{1D962C42-B021-6844-9354-226F0DE88A0B}">
      <dgm:prSet/>
      <dgm:spPr/>
      <dgm:t>
        <a:bodyPr/>
        <a:lstStyle/>
        <a:p>
          <a:endParaRPr lang="ru-RU" sz="1800"/>
        </a:p>
      </dgm:t>
    </dgm:pt>
    <dgm:pt modelId="{ED2634A7-0F72-A042-8BF3-6C10019FAD28}" type="sibTrans" cxnId="{1D962C42-B021-6844-9354-226F0DE88A0B}">
      <dgm:prSet/>
      <dgm:spPr/>
      <dgm:t>
        <a:bodyPr/>
        <a:lstStyle/>
        <a:p>
          <a:endParaRPr lang="ru-RU" sz="1800"/>
        </a:p>
      </dgm:t>
    </dgm:pt>
    <dgm:pt modelId="{2F006F6E-5F68-5B4B-A22B-42825886248E}">
      <dgm:prSet custT="1"/>
      <dgm:spPr/>
      <dgm:t>
        <a:bodyPr/>
        <a:lstStyle/>
        <a:p>
          <a:pPr rtl="0"/>
          <a:r>
            <a:rPr lang="pl-PL" sz="1600" b="0" dirty="0" smtClean="0"/>
            <a:t>Pożądane jest tworzenie rankingów nie tylko całych uczelni, ale także dyscyplin naukowych, rankingów kierunków studiów, </a:t>
          </a:r>
          <a:endParaRPr lang="pl-PL" sz="1600" b="0" dirty="0"/>
        </a:p>
      </dgm:t>
    </dgm:pt>
    <dgm:pt modelId="{DD8213FC-C18D-3D43-A064-5D971C35B4E3}" type="parTrans" cxnId="{DB623705-0059-EB43-A0BF-E07B79D8E2AE}">
      <dgm:prSet/>
      <dgm:spPr/>
      <dgm:t>
        <a:bodyPr/>
        <a:lstStyle/>
        <a:p>
          <a:endParaRPr lang="ru-RU" sz="1800"/>
        </a:p>
      </dgm:t>
    </dgm:pt>
    <dgm:pt modelId="{FCE9B8AC-A4E3-0342-87C8-02EF0252251E}" type="sibTrans" cxnId="{DB623705-0059-EB43-A0BF-E07B79D8E2AE}">
      <dgm:prSet/>
      <dgm:spPr/>
      <dgm:t>
        <a:bodyPr/>
        <a:lstStyle/>
        <a:p>
          <a:endParaRPr lang="ru-RU" sz="1800"/>
        </a:p>
      </dgm:t>
    </dgm:pt>
    <dgm:pt modelId="{102F6FD1-A2B3-AB44-98CB-C30A69468FE5}">
      <dgm:prSet custT="1"/>
      <dgm:spPr/>
      <dgm:t>
        <a:bodyPr/>
        <a:lstStyle/>
        <a:p>
          <a:pPr rtl="0"/>
          <a:r>
            <a:rPr lang="pl-PL" sz="1600" b="0" dirty="0" smtClean="0"/>
            <a:t>Zabieganie o wysokie miejsca w rankingach nie tylko lokalnych/krajowych, ale też globalnych. </a:t>
          </a:r>
          <a:endParaRPr lang="pl-PL" sz="1600" b="0" dirty="0"/>
        </a:p>
      </dgm:t>
    </dgm:pt>
    <dgm:pt modelId="{37A7E9F4-3846-4C4F-96FF-2708FCA64080}" type="parTrans" cxnId="{CA44F36B-E84E-9541-B81E-A59E4196E73D}">
      <dgm:prSet/>
      <dgm:spPr/>
      <dgm:t>
        <a:bodyPr/>
        <a:lstStyle/>
        <a:p>
          <a:endParaRPr lang="ru-RU" sz="1800"/>
        </a:p>
      </dgm:t>
    </dgm:pt>
    <dgm:pt modelId="{C0EC973B-FF75-FA40-A167-1CF43A5E3AF7}" type="sibTrans" cxnId="{CA44F36B-E84E-9541-B81E-A59E4196E73D}">
      <dgm:prSet/>
      <dgm:spPr/>
      <dgm:t>
        <a:bodyPr/>
        <a:lstStyle/>
        <a:p>
          <a:endParaRPr lang="ru-RU" sz="1800"/>
        </a:p>
      </dgm:t>
    </dgm:pt>
    <dgm:pt modelId="{F027BF4D-8896-6041-8869-650CA7336D38}">
      <dgm:prSet custT="1"/>
      <dgm:spPr/>
      <dgm:t>
        <a:bodyPr/>
        <a:lstStyle/>
        <a:p>
          <a:pPr rtl="0"/>
          <a:r>
            <a:rPr lang="pl-PL" sz="1600" b="0" dirty="0" smtClean="0"/>
            <a:t>Potrzeba rozpoznania przez uczelnie kryteriów ich tworzenia oraz szczegółowa analiza wyników rankingów</a:t>
          </a:r>
          <a:endParaRPr lang="pl-PL" sz="1600" b="0" dirty="0"/>
        </a:p>
      </dgm:t>
    </dgm:pt>
    <dgm:pt modelId="{07CD07BD-8F27-2244-8307-472DC9FF939C}" type="parTrans" cxnId="{3405E934-E6B3-7046-BC48-8F8728615A9F}">
      <dgm:prSet/>
      <dgm:spPr/>
      <dgm:t>
        <a:bodyPr/>
        <a:lstStyle/>
        <a:p>
          <a:endParaRPr lang="ru-RU" sz="1800"/>
        </a:p>
      </dgm:t>
    </dgm:pt>
    <dgm:pt modelId="{B8996421-732D-444F-8728-B5A3266851B3}" type="sibTrans" cxnId="{3405E934-E6B3-7046-BC48-8F8728615A9F}">
      <dgm:prSet/>
      <dgm:spPr/>
      <dgm:t>
        <a:bodyPr/>
        <a:lstStyle/>
        <a:p>
          <a:endParaRPr lang="ru-RU" sz="1800"/>
        </a:p>
      </dgm:t>
    </dgm:pt>
    <dgm:pt modelId="{8375D0C1-CC98-0046-A519-1D2772D6A263}">
      <dgm:prSet custT="1"/>
      <dgm:spPr/>
      <dgm:t>
        <a:bodyPr/>
        <a:lstStyle/>
        <a:p>
          <a:pPr rtl="0"/>
          <a:r>
            <a:rPr lang="pl-PL" sz="1600" b="0" dirty="0" smtClean="0"/>
            <a:t>Wyniki rankingów powinny być</a:t>
          </a:r>
          <a:r>
            <a:rPr lang="uk-UA" sz="1600" b="0" dirty="0" smtClean="0"/>
            <a:t> </a:t>
          </a:r>
          <a:r>
            <a:rPr lang="pl-PL" sz="1600" b="0" dirty="0" smtClean="0"/>
            <a:t>wykorzystywane do opracowywania</a:t>
          </a:r>
          <a:r>
            <a:rPr lang="uk-UA" sz="1600" b="0" dirty="0" smtClean="0"/>
            <a:t> </a:t>
          </a:r>
          <a:r>
            <a:rPr lang="pl-PL" sz="1600" b="0" dirty="0" smtClean="0"/>
            <a:t>strategii jako planu rozwojowego uczelni. </a:t>
          </a:r>
          <a:endParaRPr lang="pl-PL" sz="1600" b="0" dirty="0"/>
        </a:p>
      </dgm:t>
    </dgm:pt>
    <dgm:pt modelId="{D8CBC90B-8CAB-6F49-AB1C-3F87E22CFE95}" type="parTrans" cxnId="{979DF023-8D66-6748-A39D-E164ED203449}">
      <dgm:prSet/>
      <dgm:spPr/>
      <dgm:t>
        <a:bodyPr/>
        <a:lstStyle/>
        <a:p>
          <a:endParaRPr lang="ru-RU"/>
        </a:p>
      </dgm:t>
    </dgm:pt>
    <dgm:pt modelId="{B5AF31E0-FC69-884E-B333-331566342DB3}" type="sibTrans" cxnId="{979DF023-8D66-6748-A39D-E164ED203449}">
      <dgm:prSet/>
      <dgm:spPr/>
      <dgm:t>
        <a:bodyPr/>
        <a:lstStyle/>
        <a:p>
          <a:endParaRPr lang="ru-RU"/>
        </a:p>
      </dgm:t>
    </dgm:pt>
    <dgm:pt modelId="{CC7C73DF-BBCD-6945-892A-93C18EF19F48}">
      <dgm:prSet custT="1"/>
      <dgm:spPr/>
      <dgm:t>
        <a:bodyPr/>
        <a:lstStyle/>
        <a:p>
          <a:r>
            <a:rPr lang="pl-PL" sz="1600" b="0" dirty="0" smtClean="0"/>
            <a:t>Rankingi powinny być postrzegane</a:t>
          </a:r>
          <a:r>
            <a:rPr lang="uk-UA" sz="1600" b="0" dirty="0" smtClean="0"/>
            <a:t> </a:t>
          </a:r>
          <a:r>
            <a:rPr lang="pl-PL" sz="1600" b="0" dirty="0" smtClean="0"/>
            <a:t>jako cenne narzędzie służące do opracowywania i modyfikowania strategii. </a:t>
          </a:r>
          <a:endParaRPr lang="uk-UA" sz="1600" b="0" dirty="0" smtClean="0"/>
        </a:p>
      </dgm:t>
    </dgm:pt>
    <dgm:pt modelId="{92386816-98FF-2D46-9040-D468FE68BDD2}" type="parTrans" cxnId="{B1322282-0476-F84E-A704-65B6517F3F99}">
      <dgm:prSet/>
      <dgm:spPr/>
      <dgm:t>
        <a:bodyPr/>
        <a:lstStyle/>
        <a:p>
          <a:endParaRPr lang="ru-RU"/>
        </a:p>
      </dgm:t>
    </dgm:pt>
    <dgm:pt modelId="{A28B517A-BE1F-7941-AD23-52E8B2A2810B}" type="sibTrans" cxnId="{B1322282-0476-F84E-A704-65B6517F3F99}">
      <dgm:prSet/>
      <dgm:spPr/>
      <dgm:t>
        <a:bodyPr/>
        <a:lstStyle/>
        <a:p>
          <a:endParaRPr lang="ru-RU"/>
        </a:p>
      </dgm:t>
    </dgm:pt>
    <dgm:pt modelId="{CCAACD48-A94C-2444-BF15-CB2362CE68F3}" type="pres">
      <dgm:prSet presAssocID="{3335ECFF-BA15-EA42-83E9-CEA0B6F25DB4}" presName="vert0" presStyleCnt="0">
        <dgm:presLayoutVars>
          <dgm:dir/>
          <dgm:animOne val="branch"/>
          <dgm:animLvl val="lvl"/>
        </dgm:presLayoutVars>
      </dgm:prSet>
      <dgm:spPr/>
    </dgm:pt>
    <dgm:pt modelId="{118E75B4-03A1-D142-896D-A1C778E261A8}" type="pres">
      <dgm:prSet presAssocID="{A3947860-82A5-E344-AC66-5435B454A51F}" presName="thickLine" presStyleLbl="alignNode1" presStyleIdx="0" presStyleCnt="6"/>
      <dgm:spPr/>
    </dgm:pt>
    <dgm:pt modelId="{A64B593C-C986-2040-A8B2-AA208B698EB4}" type="pres">
      <dgm:prSet presAssocID="{A3947860-82A5-E344-AC66-5435B454A51F}" presName="horz1" presStyleCnt="0"/>
      <dgm:spPr/>
    </dgm:pt>
    <dgm:pt modelId="{3EBC66CC-45E1-1448-960D-FA2ED3136944}" type="pres">
      <dgm:prSet presAssocID="{A3947860-82A5-E344-AC66-5435B454A51F}" presName="tx1" presStyleLbl="revTx" presStyleIdx="0" presStyleCnt="6"/>
      <dgm:spPr/>
    </dgm:pt>
    <dgm:pt modelId="{C571280D-87A6-CF40-82CD-9CA7371741C1}" type="pres">
      <dgm:prSet presAssocID="{A3947860-82A5-E344-AC66-5435B454A51F}" presName="vert1" presStyleCnt="0"/>
      <dgm:spPr/>
    </dgm:pt>
    <dgm:pt modelId="{5BA45A7D-6D39-7942-8356-9E706DC7D0F8}" type="pres">
      <dgm:prSet presAssocID="{2F006F6E-5F68-5B4B-A22B-42825886248E}" presName="thickLine" presStyleLbl="alignNode1" presStyleIdx="1" presStyleCnt="6"/>
      <dgm:spPr/>
    </dgm:pt>
    <dgm:pt modelId="{63404391-613E-5F44-9052-1BF7A4133A98}" type="pres">
      <dgm:prSet presAssocID="{2F006F6E-5F68-5B4B-A22B-42825886248E}" presName="horz1" presStyleCnt="0"/>
      <dgm:spPr/>
    </dgm:pt>
    <dgm:pt modelId="{23F71A14-138B-2E48-9A1D-6A5994F53F17}" type="pres">
      <dgm:prSet presAssocID="{2F006F6E-5F68-5B4B-A22B-42825886248E}" presName="tx1" presStyleLbl="revTx" presStyleIdx="1" presStyleCnt="6"/>
      <dgm:spPr/>
    </dgm:pt>
    <dgm:pt modelId="{64399261-26CF-1542-8584-4EDC4740B358}" type="pres">
      <dgm:prSet presAssocID="{2F006F6E-5F68-5B4B-A22B-42825886248E}" presName="vert1" presStyleCnt="0"/>
      <dgm:spPr/>
    </dgm:pt>
    <dgm:pt modelId="{B339749A-97D1-D948-B474-CF593B29BD93}" type="pres">
      <dgm:prSet presAssocID="{102F6FD1-A2B3-AB44-98CB-C30A69468FE5}" presName="thickLine" presStyleLbl="alignNode1" presStyleIdx="2" presStyleCnt="6"/>
      <dgm:spPr/>
    </dgm:pt>
    <dgm:pt modelId="{AC4D2BCE-E602-7346-9A56-7B4EA9009F8F}" type="pres">
      <dgm:prSet presAssocID="{102F6FD1-A2B3-AB44-98CB-C30A69468FE5}" presName="horz1" presStyleCnt="0"/>
      <dgm:spPr/>
    </dgm:pt>
    <dgm:pt modelId="{9628D603-EB3C-4946-B820-C2A37BD58182}" type="pres">
      <dgm:prSet presAssocID="{102F6FD1-A2B3-AB44-98CB-C30A69468FE5}" presName="tx1" presStyleLbl="revTx" presStyleIdx="2" presStyleCnt="6"/>
      <dgm:spPr/>
    </dgm:pt>
    <dgm:pt modelId="{1833B06F-4E95-3C45-A38D-BDD027755A06}" type="pres">
      <dgm:prSet presAssocID="{102F6FD1-A2B3-AB44-98CB-C30A69468FE5}" presName="vert1" presStyleCnt="0"/>
      <dgm:spPr/>
    </dgm:pt>
    <dgm:pt modelId="{E1266B2B-B96B-2047-B11E-68D1FB13542D}" type="pres">
      <dgm:prSet presAssocID="{F027BF4D-8896-6041-8869-650CA7336D38}" presName="thickLine" presStyleLbl="alignNode1" presStyleIdx="3" presStyleCnt="6"/>
      <dgm:spPr/>
    </dgm:pt>
    <dgm:pt modelId="{9E184694-F107-5F4A-841C-60B8502DA55F}" type="pres">
      <dgm:prSet presAssocID="{F027BF4D-8896-6041-8869-650CA7336D38}" presName="horz1" presStyleCnt="0"/>
      <dgm:spPr/>
    </dgm:pt>
    <dgm:pt modelId="{28F95A8B-27A6-3A44-8FED-E678552D2A6E}" type="pres">
      <dgm:prSet presAssocID="{F027BF4D-8896-6041-8869-650CA7336D38}" presName="tx1" presStyleLbl="revTx" presStyleIdx="3" presStyleCnt="6"/>
      <dgm:spPr/>
    </dgm:pt>
    <dgm:pt modelId="{E27CE512-9F6D-C445-ABA2-0732678B79A8}" type="pres">
      <dgm:prSet presAssocID="{F027BF4D-8896-6041-8869-650CA7336D38}" presName="vert1" presStyleCnt="0"/>
      <dgm:spPr/>
    </dgm:pt>
    <dgm:pt modelId="{BD0963F8-D7AC-C447-AC08-049121BC95A4}" type="pres">
      <dgm:prSet presAssocID="{8375D0C1-CC98-0046-A519-1D2772D6A263}" presName="thickLine" presStyleLbl="alignNode1" presStyleIdx="4" presStyleCnt="6"/>
      <dgm:spPr/>
    </dgm:pt>
    <dgm:pt modelId="{960BE38E-57A4-2541-926D-DA3F54AA9157}" type="pres">
      <dgm:prSet presAssocID="{8375D0C1-CC98-0046-A519-1D2772D6A263}" presName="horz1" presStyleCnt="0"/>
      <dgm:spPr/>
    </dgm:pt>
    <dgm:pt modelId="{368E2D5C-ABE1-C740-8565-595D7C259A61}" type="pres">
      <dgm:prSet presAssocID="{8375D0C1-CC98-0046-A519-1D2772D6A263}" presName="tx1" presStyleLbl="revTx" presStyleIdx="4" presStyleCnt="6"/>
      <dgm:spPr/>
      <dgm:t>
        <a:bodyPr/>
        <a:lstStyle/>
        <a:p>
          <a:endParaRPr lang="ru-RU"/>
        </a:p>
      </dgm:t>
    </dgm:pt>
    <dgm:pt modelId="{DF896867-C4AB-D74A-80B5-DFCDAE46E983}" type="pres">
      <dgm:prSet presAssocID="{8375D0C1-CC98-0046-A519-1D2772D6A263}" presName="vert1" presStyleCnt="0"/>
      <dgm:spPr/>
    </dgm:pt>
    <dgm:pt modelId="{B8F3F04B-546F-624F-A200-FCB4A5A371D5}" type="pres">
      <dgm:prSet presAssocID="{CC7C73DF-BBCD-6945-892A-93C18EF19F48}" presName="thickLine" presStyleLbl="alignNode1" presStyleIdx="5" presStyleCnt="6"/>
      <dgm:spPr/>
    </dgm:pt>
    <dgm:pt modelId="{3BD49EA7-4F07-FD45-BE99-E38158C9A2D3}" type="pres">
      <dgm:prSet presAssocID="{CC7C73DF-BBCD-6945-892A-93C18EF19F48}" presName="horz1" presStyleCnt="0"/>
      <dgm:spPr/>
    </dgm:pt>
    <dgm:pt modelId="{6493D5F0-729B-EC49-A8B4-01F257F5A74C}" type="pres">
      <dgm:prSet presAssocID="{CC7C73DF-BBCD-6945-892A-93C18EF19F48}" presName="tx1" presStyleLbl="revTx" presStyleIdx="5" presStyleCnt="6"/>
      <dgm:spPr/>
    </dgm:pt>
    <dgm:pt modelId="{03C47185-A975-D840-98DC-9357BD13EF66}" type="pres">
      <dgm:prSet presAssocID="{CC7C73DF-BBCD-6945-892A-93C18EF19F48}" presName="vert1" presStyleCnt="0"/>
      <dgm:spPr/>
    </dgm:pt>
  </dgm:ptLst>
  <dgm:cxnLst>
    <dgm:cxn modelId="{C8447EA1-B0CD-D74A-A7D5-37EF2D9E6F63}" type="presOf" srcId="{A3947860-82A5-E344-AC66-5435B454A51F}" destId="{3EBC66CC-45E1-1448-960D-FA2ED3136944}" srcOrd="0" destOrd="0" presId="urn:microsoft.com/office/officeart/2008/layout/LinedList"/>
    <dgm:cxn modelId="{1D962C42-B021-6844-9354-226F0DE88A0B}" srcId="{3335ECFF-BA15-EA42-83E9-CEA0B6F25DB4}" destId="{A3947860-82A5-E344-AC66-5435B454A51F}" srcOrd="0" destOrd="0" parTransId="{48547AA1-A06B-DB44-BC08-641D44B23608}" sibTransId="{ED2634A7-0F72-A042-8BF3-6C10019FAD28}"/>
    <dgm:cxn modelId="{B1322282-0476-F84E-A704-65B6517F3F99}" srcId="{3335ECFF-BA15-EA42-83E9-CEA0B6F25DB4}" destId="{CC7C73DF-BBCD-6945-892A-93C18EF19F48}" srcOrd="5" destOrd="0" parTransId="{92386816-98FF-2D46-9040-D468FE68BDD2}" sibTransId="{A28B517A-BE1F-7941-AD23-52E8B2A2810B}"/>
    <dgm:cxn modelId="{979DF023-8D66-6748-A39D-E164ED203449}" srcId="{3335ECFF-BA15-EA42-83E9-CEA0B6F25DB4}" destId="{8375D0C1-CC98-0046-A519-1D2772D6A263}" srcOrd="4" destOrd="0" parTransId="{D8CBC90B-8CAB-6F49-AB1C-3F87E22CFE95}" sibTransId="{B5AF31E0-FC69-884E-B333-331566342DB3}"/>
    <dgm:cxn modelId="{F383BDAB-58C5-814F-A8B6-5117CD4609D0}" type="presOf" srcId="{2F006F6E-5F68-5B4B-A22B-42825886248E}" destId="{23F71A14-138B-2E48-9A1D-6A5994F53F17}" srcOrd="0" destOrd="0" presId="urn:microsoft.com/office/officeart/2008/layout/LinedList"/>
    <dgm:cxn modelId="{3405E934-E6B3-7046-BC48-8F8728615A9F}" srcId="{3335ECFF-BA15-EA42-83E9-CEA0B6F25DB4}" destId="{F027BF4D-8896-6041-8869-650CA7336D38}" srcOrd="3" destOrd="0" parTransId="{07CD07BD-8F27-2244-8307-472DC9FF939C}" sibTransId="{B8996421-732D-444F-8728-B5A3266851B3}"/>
    <dgm:cxn modelId="{5B4AEEC1-7545-4545-BC6A-6A6189759B84}" type="presOf" srcId="{CC7C73DF-BBCD-6945-892A-93C18EF19F48}" destId="{6493D5F0-729B-EC49-A8B4-01F257F5A74C}" srcOrd="0" destOrd="0" presId="urn:microsoft.com/office/officeart/2008/layout/LinedList"/>
    <dgm:cxn modelId="{65143985-69BE-5D49-AE3E-CADD663A4768}" type="presOf" srcId="{3335ECFF-BA15-EA42-83E9-CEA0B6F25DB4}" destId="{CCAACD48-A94C-2444-BF15-CB2362CE68F3}" srcOrd="0" destOrd="0" presId="urn:microsoft.com/office/officeart/2008/layout/LinedList"/>
    <dgm:cxn modelId="{17970967-2422-6349-994D-5C4BC360D69B}" type="presOf" srcId="{102F6FD1-A2B3-AB44-98CB-C30A69468FE5}" destId="{9628D603-EB3C-4946-B820-C2A37BD58182}" srcOrd="0" destOrd="0" presId="urn:microsoft.com/office/officeart/2008/layout/LinedList"/>
    <dgm:cxn modelId="{E6FD5E67-D783-D645-B7C7-D47274608A58}" type="presOf" srcId="{8375D0C1-CC98-0046-A519-1D2772D6A263}" destId="{368E2D5C-ABE1-C740-8565-595D7C259A61}" srcOrd="0" destOrd="0" presId="urn:microsoft.com/office/officeart/2008/layout/LinedList"/>
    <dgm:cxn modelId="{D1228472-5E42-014D-A2BB-49F687AA9BC9}" type="presOf" srcId="{F027BF4D-8896-6041-8869-650CA7336D38}" destId="{28F95A8B-27A6-3A44-8FED-E678552D2A6E}" srcOrd="0" destOrd="0" presId="urn:microsoft.com/office/officeart/2008/layout/LinedList"/>
    <dgm:cxn modelId="{DB623705-0059-EB43-A0BF-E07B79D8E2AE}" srcId="{3335ECFF-BA15-EA42-83E9-CEA0B6F25DB4}" destId="{2F006F6E-5F68-5B4B-A22B-42825886248E}" srcOrd="1" destOrd="0" parTransId="{DD8213FC-C18D-3D43-A064-5D971C35B4E3}" sibTransId="{FCE9B8AC-A4E3-0342-87C8-02EF0252251E}"/>
    <dgm:cxn modelId="{CA44F36B-E84E-9541-B81E-A59E4196E73D}" srcId="{3335ECFF-BA15-EA42-83E9-CEA0B6F25DB4}" destId="{102F6FD1-A2B3-AB44-98CB-C30A69468FE5}" srcOrd="2" destOrd="0" parTransId="{37A7E9F4-3846-4C4F-96FF-2708FCA64080}" sibTransId="{C0EC973B-FF75-FA40-A167-1CF43A5E3AF7}"/>
    <dgm:cxn modelId="{10BBD5CF-60B4-7841-8422-690DA1530335}" type="presParOf" srcId="{CCAACD48-A94C-2444-BF15-CB2362CE68F3}" destId="{118E75B4-03A1-D142-896D-A1C778E261A8}" srcOrd="0" destOrd="0" presId="urn:microsoft.com/office/officeart/2008/layout/LinedList"/>
    <dgm:cxn modelId="{92E2625A-AECD-2A40-947B-603BE066E0CC}" type="presParOf" srcId="{CCAACD48-A94C-2444-BF15-CB2362CE68F3}" destId="{A64B593C-C986-2040-A8B2-AA208B698EB4}" srcOrd="1" destOrd="0" presId="urn:microsoft.com/office/officeart/2008/layout/LinedList"/>
    <dgm:cxn modelId="{4131E355-7213-224E-BDD0-17A4398B6E33}" type="presParOf" srcId="{A64B593C-C986-2040-A8B2-AA208B698EB4}" destId="{3EBC66CC-45E1-1448-960D-FA2ED3136944}" srcOrd="0" destOrd="0" presId="urn:microsoft.com/office/officeart/2008/layout/LinedList"/>
    <dgm:cxn modelId="{D3F49584-1B8E-224E-B765-9A4DC45D4783}" type="presParOf" srcId="{A64B593C-C986-2040-A8B2-AA208B698EB4}" destId="{C571280D-87A6-CF40-82CD-9CA7371741C1}" srcOrd="1" destOrd="0" presId="urn:microsoft.com/office/officeart/2008/layout/LinedList"/>
    <dgm:cxn modelId="{577C2211-E52F-C441-B0AA-67C14400347B}" type="presParOf" srcId="{CCAACD48-A94C-2444-BF15-CB2362CE68F3}" destId="{5BA45A7D-6D39-7942-8356-9E706DC7D0F8}" srcOrd="2" destOrd="0" presId="urn:microsoft.com/office/officeart/2008/layout/LinedList"/>
    <dgm:cxn modelId="{7678AC8F-8B41-4A43-908B-4949F4E75FF9}" type="presParOf" srcId="{CCAACD48-A94C-2444-BF15-CB2362CE68F3}" destId="{63404391-613E-5F44-9052-1BF7A4133A98}" srcOrd="3" destOrd="0" presId="urn:microsoft.com/office/officeart/2008/layout/LinedList"/>
    <dgm:cxn modelId="{AA8214BA-0CB3-A04B-8EEE-A6268AA78C78}" type="presParOf" srcId="{63404391-613E-5F44-9052-1BF7A4133A98}" destId="{23F71A14-138B-2E48-9A1D-6A5994F53F17}" srcOrd="0" destOrd="0" presId="urn:microsoft.com/office/officeart/2008/layout/LinedList"/>
    <dgm:cxn modelId="{FE71AE8E-35BA-B344-A9AA-365CEA5033FE}" type="presParOf" srcId="{63404391-613E-5F44-9052-1BF7A4133A98}" destId="{64399261-26CF-1542-8584-4EDC4740B358}" srcOrd="1" destOrd="0" presId="urn:microsoft.com/office/officeart/2008/layout/LinedList"/>
    <dgm:cxn modelId="{15321A91-DB61-FC43-A3E6-8E891DA1C07A}" type="presParOf" srcId="{CCAACD48-A94C-2444-BF15-CB2362CE68F3}" destId="{B339749A-97D1-D948-B474-CF593B29BD93}" srcOrd="4" destOrd="0" presId="urn:microsoft.com/office/officeart/2008/layout/LinedList"/>
    <dgm:cxn modelId="{A0C486A2-9FF7-8C4E-9B3E-209903F7F906}" type="presParOf" srcId="{CCAACD48-A94C-2444-BF15-CB2362CE68F3}" destId="{AC4D2BCE-E602-7346-9A56-7B4EA9009F8F}" srcOrd="5" destOrd="0" presId="urn:microsoft.com/office/officeart/2008/layout/LinedList"/>
    <dgm:cxn modelId="{09194E31-87D2-4142-9F87-1D8383881466}" type="presParOf" srcId="{AC4D2BCE-E602-7346-9A56-7B4EA9009F8F}" destId="{9628D603-EB3C-4946-B820-C2A37BD58182}" srcOrd="0" destOrd="0" presId="urn:microsoft.com/office/officeart/2008/layout/LinedList"/>
    <dgm:cxn modelId="{7E4D8105-ADDD-AA4E-9F45-C5256089B37B}" type="presParOf" srcId="{AC4D2BCE-E602-7346-9A56-7B4EA9009F8F}" destId="{1833B06F-4E95-3C45-A38D-BDD027755A06}" srcOrd="1" destOrd="0" presId="urn:microsoft.com/office/officeart/2008/layout/LinedList"/>
    <dgm:cxn modelId="{8C25702E-CBC0-7546-914F-147FD56BA0F8}" type="presParOf" srcId="{CCAACD48-A94C-2444-BF15-CB2362CE68F3}" destId="{E1266B2B-B96B-2047-B11E-68D1FB13542D}" srcOrd="6" destOrd="0" presId="urn:microsoft.com/office/officeart/2008/layout/LinedList"/>
    <dgm:cxn modelId="{779CB80C-837D-C547-B981-4CA37A420F6C}" type="presParOf" srcId="{CCAACD48-A94C-2444-BF15-CB2362CE68F3}" destId="{9E184694-F107-5F4A-841C-60B8502DA55F}" srcOrd="7" destOrd="0" presId="urn:microsoft.com/office/officeart/2008/layout/LinedList"/>
    <dgm:cxn modelId="{83EB9461-A0AB-C544-9253-33C5889B186F}" type="presParOf" srcId="{9E184694-F107-5F4A-841C-60B8502DA55F}" destId="{28F95A8B-27A6-3A44-8FED-E678552D2A6E}" srcOrd="0" destOrd="0" presId="urn:microsoft.com/office/officeart/2008/layout/LinedList"/>
    <dgm:cxn modelId="{DD06F16F-C928-1247-9232-F67636580BA6}" type="presParOf" srcId="{9E184694-F107-5F4A-841C-60B8502DA55F}" destId="{E27CE512-9F6D-C445-ABA2-0732678B79A8}" srcOrd="1" destOrd="0" presId="urn:microsoft.com/office/officeart/2008/layout/LinedList"/>
    <dgm:cxn modelId="{907FDB24-E9CC-9241-974F-C70D7346C6A1}" type="presParOf" srcId="{CCAACD48-A94C-2444-BF15-CB2362CE68F3}" destId="{BD0963F8-D7AC-C447-AC08-049121BC95A4}" srcOrd="8" destOrd="0" presId="urn:microsoft.com/office/officeart/2008/layout/LinedList"/>
    <dgm:cxn modelId="{7F01D80E-7D6A-3047-B65C-E3C99ADC43F7}" type="presParOf" srcId="{CCAACD48-A94C-2444-BF15-CB2362CE68F3}" destId="{960BE38E-57A4-2541-926D-DA3F54AA9157}" srcOrd="9" destOrd="0" presId="urn:microsoft.com/office/officeart/2008/layout/LinedList"/>
    <dgm:cxn modelId="{68CCA2EE-FA77-514E-A418-FFCAA966B4E4}" type="presParOf" srcId="{960BE38E-57A4-2541-926D-DA3F54AA9157}" destId="{368E2D5C-ABE1-C740-8565-595D7C259A61}" srcOrd="0" destOrd="0" presId="urn:microsoft.com/office/officeart/2008/layout/LinedList"/>
    <dgm:cxn modelId="{0AD9F9FA-795E-F74A-8EDF-97A687DDB3F7}" type="presParOf" srcId="{960BE38E-57A4-2541-926D-DA3F54AA9157}" destId="{DF896867-C4AB-D74A-80B5-DFCDAE46E983}" srcOrd="1" destOrd="0" presId="urn:microsoft.com/office/officeart/2008/layout/LinedList"/>
    <dgm:cxn modelId="{5A2D481C-9343-D844-ACDD-5DA7CDF7D206}" type="presParOf" srcId="{CCAACD48-A94C-2444-BF15-CB2362CE68F3}" destId="{B8F3F04B-546F-624F-A200-FCB4A5A371D5}" srcOrd="10" destOrd="0" presId="urn:microsoft.com/office/officeart/2008/layout/LinedList"/>
    <dgm:cxn modelId="{EA6D065A-4621-FC47-804A-BC1171E8CA3A}" type="presParOf" srcId="{CCAACD48-A94C-2444-BF15-CB2362CE68F3}" destId="{3BD49EA7-4F07-FD45-BE99-E38158C9A2D3}" srcOrd="11" destOrd="0" presId="urn:microsoft.com/office/officeart/2008/layout/LinedList"/>
    <dgm:cxn modelId="{5F672DE7-1313-ED4C-9B41-0BFD87EF6925}" type="presParOf" srcId="{3BD49EA7-4F07-FD45-BE99-E38158C9A2D3}" destId="{6493D5F0-729B-EC49-A8B4-01F257F5A74C}" srcOrd="0" destOrd="0" presId="urn:microsoft.com/office/officeart/2008/layout/LinedList"/>
    <dgm:cxn modelId="{DE99B6D4-EF5F-7B4F-9341-BC11035FD724}" type="presParOf" srcId="{3BD49EA7-4F07-FD45-BE99-E38158C9A2D3}" destId="{03C47185-A975-D840-98DC-9357BD13EF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400F838-FFC0-2846-912B-5FA34E9B0BA2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A9D17A-C0BD-D94E-A810-03317E8A8FA7}">
      <dgm:prSet custT="1"/>
      <dgm:spPr/>
      <dgm:t>
        <a:bodyPr/>
        <a:lstStyle/>
        <a:p>
          <a:pPr rtl="0"/>
          <a:r>
            <a:rPr lang="ru-RU" sz="1600" smtClean="0"/>
            <a:t>Необхідність стабілізації критеріїв рейтингів, а також чітке прописування методології. </a:t>
          </a:r>
          <a:endParaRPr lang="ru-RU" sz="1600"/>
        </a:p>
      </dgm:t>
    </dgm:pt>
    <dgm:pt modelId="{58FF9511-8BFA-F543-87DC-876CAFF11E63}" type="parTrans" cxnId="{45615544-4892-3340-9F1C-6D6B8D9C1F49}">
      <dgm:prSet/>
      <dgm:spPr/>
      <dgm:t>
        <a:bodyPr/>
        <a:lstStyle/>
        <a:p>
          <a:endParaRPr lang="ru-RU" sz="1600"/>
        </a:p>
      </dgm:t>
    </dgm:pt>
    <dgm:pt modelId="{503AACC7-ACF2-D14D-AFA3-D33C6D84DFD7}" type="sibTrans" cxnId="{45615544-4892-3340-9F1C-6D6B8D9C1F49}">
      <dgm:prSet/>
      <dgm:spPr/>
      <dgm:t>
        <a:bodyPr/>
        <a:lstStyle/>
        <a:p>
          <a:endParaRPr lang="ru-RU" sz="1600"/>
        </a:p>
      </dgm:t>
    </dgm:pt>
    <dgm:pt modelId="{8B8803F2-EEC7-F34E-BA23-2488A5A6AD30}">
      <dgm:prSet custT="1"/>
      <dgm:spPr/>
      <dgm:t>
        <a:bodyPr/>
        <a:lstStyle/>
        <a:p>
          <a:pPr rtl="0"/>
          <a:r>
            <a:rPr lang="ru-RU" sz="1600" dirty="0" err="1" smtClean="0"/>
            <a:t>Належить</a:t>
          </a:r>
          <a:r>
            <a:rPr lang="ru-RU" sz="1600" dirty="0" smtClean="0"/>
            <a:t> </a:t>
          </a:r>
          <a:r>
            <a:rPr lang="ru-RU" sz="1600" dirty="0" err="1" smtClean="0"/>
            <a:t>формувати</a:t>
          </a:r>
          <a:r>
            <a:rPr lang="ru-RU" sz="1600" dirty="0" smtClean="0"/>
            <a:t> рейтинги не </a:t>
          </a:r>
          <a:r>
            <a:rPr lang="ru-RU" sz="1600" dirty="0" err="1" smtClean="0"/>
            <a:t>лише</a:t>
          </a:r>
          <a:r>
            <a:rPr lang="ru-RU" sz="1600" dirty="0" smtClean="0"/>
            <a:t> </a:t>
          </a:r>
          <a:r>
            <a:rPr lang="ru-RU" sz="1600" dirty="0" err="1" smtClean="0"/>
            <a:t>цілих</a:t>
          </a:r>
          <a:r>
            <a:rPr lang="ru-RU" sz="1600" dirty="0" smtClean="0"/>
            <a:t> </a:t>
          </a:r>
          <a:r>
            <a:rPr lang="ru-RU" sz="1600" dirty="0" err="1" smtClean="0"/>
            <a:t>університетів</a:t>
          </a:r>
          <a:r>
            <a:rPr lang="ru-RU" sz="1600" dirty="0" smtClean="0"/>
            <a:t>, а й </a:t>
          </a:r>
          <a:r>
            <a:rPr lang="ru-RU" sz="1600" dirty="0" err="1" smtClean="0"/>
            <a:t>наукових</a:t>
          </a:r>
          <a:r>
            <a:rPr lang="ru-RU" sz="1600" dirty="0" smtClean="0"/>
            <a:t> </a:t>
          </a:r>
          <a:r>
            <a:rPr lang="ru-RU" sz="1600" dirty="0" err="1" smtClean="0"/>
            <a:t>дисциплін</a:t>
          </a:r>
          <a:r>
            <a:rPr lang="ru-RU" sz="1600" dirty="0" smtClean="0"/>
            <a:t>, </a:t>
          </a:r>
          <a:r>
            <a:rPr lang="ru-RU" sz="1600" dirty="0" err="1" smtClean="0"/>
            <a:t>напрямків</a:t>
          </a:r>
          <a:r>
            <a:rPr lang="ru-RU" sz="1600" dirty="0" smtClean="0"/>
            <a:t> </a:t>
          </a:r>
          <a:r>
            <a:rPr lang="ru-RU" sz="1600" dirty="0" err="1" smtClean="0"/>
            <a:t>навчання</a:t>
          </a:r>
          <a:r>
            <a:rPr lang="ru-RU" sz="1600" dirty="0" smtClean="0"/>
            <a:t> </a:t>
          </a:r>
          <a:endParaRPr lang="ru-RU" sz="1600" dirty="0"/>
        </a:p>
      </dgm:t>
    </dgm:pt>
    <dgm:pt modelId="{CF6E7C09-B8BD-1D48-B605-5B3679F25883}" type="parTrans" cxnId="{033DE4AB-7764-5847-9F09-8D15D37CFCD8}">
      <dgm:prSet/>
      <dgm:spPr/>
      <dgm:t>
        <a:bodyPr/>
        <a:lstStyle/>
        <a:p>
          <a:endParaRPr lang="ru-RU" sz="1600"/>
        </a:p>
      </dgm:t>
    </dgm:pt>
    <dgm:pt modelId="{10B7AE77-677B-794E-BA22-0777860560C1}" type="sibTrans" cxnId="{033DE4AB-7764-5847-9F09-8D15D37CFCD8}">
      <dgm:prSet/>
      <dgm:spPr/>
      <dgm:t>
        <a:bodyPr/>
        <a:lstStyle/>
        <a:p>
          <a:endParaRPr lang="ru-RU" sz="1600"/>
        </a:p>
      </dgm:t>
    </dgm:pt>
    <dgm:pt modelId="{87A8DF8E-0148-5C4A-A347-387E7B6CB385}">
      <dgm:prSet custT="1"/>
      <dgm:spPr/>
      <dgm:t>
        <a:bodyPr/>
        <a:lstStyle/>
        <a:p>
          <a:pPr rtl="0"/>
          <a:r>
            <a:rPr lang="ru-RU" sz="1600" smtClean="0"/>
            <a:t>Необхідність зусиль для досягнення високих місць не лише у локальних/національних рейтингах, а й глобальних.</a:t>
          </a:r>
          <a:endParaRPr lang="ru-RU" sz="1600"/>
        </a:p>
      </dgm:t>
    </dgm:pt>
    <dgm:pt modelId="{26DE0FFB-C39A-334F-92B5-9DB164DEA07B}" type="parTrans" cxnId="{C49C242E-6304-E244-8BF4-1036A68C9B68}">
      <dgm:prSet/>
      <dgm:spPr/>
      <dgm:t>
        <a:bodyPr/>
        <a:lstStyle/>
        <a:p>
          <a:endParaRPr lang="ru-RU" sz="1600"/>
        </a:p>
      </dgm:t>
    </dgm:pt>
    <dgm:pt modelId="{9E0EADBE-25B0-6E41-A253-0537598048BC}" type="sibTrans" cxnId="{C49C242E-6304-E244-8BF4-1036A68C9B68}">
      <dgm:prSet/>
      <dgm:spPr/>
      <dgm:t>
        <a:bodyPr/>
        <a:lstStyle/>
        <a:p>
          <a:endParaRPr lang="ru-RU" sz="1600"/>
        </a:p>
      </dgm:t>
    </dgm:pt>
    <dgm:pt modelId="{1DE2AFCA-34EA-2C49-8662-BCE7E69FD8F2}">
      <dgm:prSet custT="1"/>
      <dgm:spPr/>
      <dgm:t>
        <a:bodyPr/>
        <a:lstStyle/>
        <a:p>
          <a:pPr rtl="0"/>
          <a:r>
            <a:rPr lang="ru-RU" sz="1600" dirty="0" err="1" smtClean="0"/>
            <a:t>Необхідно</a:t>
          </a:r>
          <a:r>
            <a:rPr lang="ru-RU" sz="1600" dirty="0" smtClean="0"/>
            <a:t> </a:t>
          </a:r>
          <a:r>
            <a:rPr lang="ru-RU" sz="1600" dirty="0" err="1" smtClean="0"/>
            <a:t>ознайомитися</a:t>
          </a:r>
          <a:r>
            <a:rPr lang="ru-RU" sz="1600" dirty="0" smtClean="0"/>
            <a:t> з </a:t>
          </a:r>
          <a:r>
            <a:rPr lang="ru-RU" sz="1600" dirty="0" err="1" smtClean="0"/>
            <a:t>методологією</a:t>
          </a:r>
          <a:r>
            <a:rPr lang="ru-RU" sz="1600" dirty="0" smtClean="0"/>
            <a:t> </a:t>
          </a:r>
          <a:r>
            <a:rPr lang="ru-RU" sz="1600" dirty="0" err="1" smtClean="0"/>
            <a:t>їхнього</a:t>
          </a:r>
          <a:r>
            <a:rPr lang="ru-RU" sz="1600" dirty="0" smtClean="0"/>
            <a:t> </a:t>
          </a:r>
          <a:r>
            <a:rPr lang="ru-RU" sz="1600" dirty="0" err="1" smtClean="0"/>
            <a:t>створення</a:t>
          </a:r>
          <a:r>
            <a:rPr lang="ru-RU" sz="1600" dirty="0" smtClean="0"/>
            <a:t> та </a:t>
          </a:r>
          <a:r>
            <a:rPr lang="ru-RU" sz="1600" dirty="0" err="1" smtClean="0"/>
            <a:t>їх</a:t>
          </a:r>
          <a:r>
            <a:rPr lang="ru-RU" sz="1600" dirty="0" smtClean="0"/>
            <a:t> </a:t>
          </a:r>
          <a:r>
            <a:rPr lang="ru-RU" sz="1600" dirty="0" err="1" smtClean="0"/>
            <a:t>критеріями</a:t>
          </a:r>
          <a:r>
            <a:rPr lang="ru-RU" sz="1600" dirty="0" smtClean="0"/>
            <a:t> та </a:t>
          </a:r>
          <a:r>
            <a:rPr lang="ru-RU" sz="1600" dirty="0" err="1" smtClean="0"/>
            <a:t>проводити</a:t>
          </a:r>
          <a:r>
            <a:rPr lang="ru-RU" sz="1600" dirty="0" smtClean="0"/>
            <a:t> </a:t>
          </a:r>
          <a:r>
            <a:rPr lang="ru-RU" sz="1600" dirty="0" err="1" smtClean="0"/>
            <a:t>детальний</a:t>
          </a:r>
          <a:r>
            <a:rPr lang="ru-RU" sz="1600" dirty="0" smtClean="0"/>
            <a:t> </a:t>
          </a:r>
          <a:r>
            <a:rPr lang="ru-RU" sz="1600" dirty="0" err="1" smtClean="0"/>
            <a:t>аналіз</a:t>
          </a:r>
          <a:r>
            <a:rPr lang="ru-RU" sz="1600" dirty="0" smtClean="0"/>
            <a:t> </a:t>
          </a:r>
          <a:r>
            <a:rPr lang="ru-RU" sz="1600" dirty="0" err="1" smtClean="0"/>
            <a:t>результатів</a:t>
          </a:r>
          <a:r>
            <a:rPr lang="ru-RU" sz="1600" dirty="0" smtClean="0"/>
            <a:t> </a:t>
          </a:r>
          <a:endParaRPr lang="ru-RU" sz="1600" dirty="0"/>
        </a:p>
      </dgm:t>
    </dgm:pt>
    <dgm:pt modelId="{9D18672C-AB84-084B-B9B8-C059EAB6205F}" type="parTrans" cxnId="{92023C61-C6E9-7641-A5E1-E6ED7C71659C}">
      <dgm:prSet/>
      <dgm:spPr/>
      <dgm:t>
        <a:bodyPr/>
        <a:lstStyle/>
        <a:p>
          <a:endParaRPr lang="ru-RU" sz="1600"/>
        </a:p>
      </dgm:t>
    </dgm:pt>
    <dgm:pt modelId="{4EE04256-2B1A-D346-BB91-ACDE824980CB}" type="sibTrans" cxnId="{92023C61-C6E9-7641-A5E1-E6ED7C71659C}">
      <dgm:prSet/>
      <dgm:spPr/>
      <dgm:t>
        <a:bodyPr/>
        <a:lstStyle/>
        <a:p>
          <a:endParaRPr lang="ru-RU" sz="1600"/>
        </a:p>
      </dgm:t>
    </dgm:pt>
    <dgm:pt modelId="{AEF7C12A-EC6E-2A4E-99BA-00345FE5E686}">
      <dgm:prSet custT="1"/>
      <dgm:spPr/>
      <dgm:t>
        <a:bodyPr/>
        <a:lstStyle/>
        <a:p>
          <a:pPr rtl="0"/>
          <a:r>
            <a:rPr lang="uk-UA" sz="1600" b="0" dirty="0" smtClean="0"/>
            <a:t>Результати рейтингів повинні використовуватися для розробки стратегії як плану розвитку університету</a:t>
          </a:r>
          <a:r>
            <a:rPr lang="pl-PL" sz="1600" b="0" dirty="0" smtClean="0"/>
            <a:t>. </a:t>
          </a:r>
          <a:endParaRPr lang="ru-RU" sz="1600" b="0" dirty="0"/>
        </a:p>
      </dgm:t>
    </dgm:pt>
    <dgm:pt modelId="{AF5BB503-8F46-174E-B225-96105D4EAEDD}" type="parTrans" cxnId="{EED93A18-C153-7C4C-B5A7-6D7B8C03B8FD}">
      <dgm:prSet/>
      <dgm:spPr/>
      <dgm:t>
        <a:bodyPr/>
        <a:lstStyle/>
        <a:p>
          <a:endParaRPr lang="ru-RU" sz="1600"/>
        </a:p>
      </dgm:t>
    </dgm:pt>
    <dgm:pt modelId="{1EF8E4CA-4767-0641-AA76-0BD5F578C086}" type="sibTrans" cxnId="{EED93A18-C153-7C4C-B5A7-6D7B8C03B8FD}">
      <dgm:prSet/>
      <dgm:spPr/>
      <dgm:t>
        <a:bodyPr/>
        <a:lstStyle/>
        <a:p>
          <a:endParaRPr lang="ru-RU" sz="1600"/>
        </a:p>
      </dgm:t>
    </dgm:pt>
    <dgm:pt modelId="{2948E7A8-F054-B142-97C9-2BB8AFBC5A97}">
      <dgm:prSet custT="1"/>
      <dgm:spPr/>
      <dgm:t>
        <a:bodyPr/>
        <a:lstStyle/>
        <a:p>
          <a:pPr rtl="0"/>
          <a:r>
            <a:rPr lang="uk-UA" sz="1600" b="0" dirty="0" smtClean="0"/>
            <a:t>Рейтинги мають сприйматися як цінний інструмент розробки та модифікації стратегії.</a:t>
          </a:r>
          <a:endParaRPr lang="ru-RU" sz="1600" b="0" dirty="0"/>
        </a:p>
      </dgm:t>
    </dgm:pt>
    <dgm:pt modelId="{03749433-9693-7E44-8B62-63CFBBEBD504}" type="parTrans" cxnId="{ADD48220-8E64-0842-8440-1BA3C7549C87}">
      <dgm:prSet/>
      <dgm:spPr/>
      <dgm:t>
        <a:bodyPr/>
        <a:lstStyle/>
        <a:p>
          <a:endParaRPr lang="ru-RU"/>
        </a:p>
      </dgm:t>
    </dgm:pt>
    <dgm:pt modelId="{603D56FD-0262-7049-8F7E-708032C077D3}" type="sibTrans" cxnId="{ADD48220-8E64-0842-8440-1BA3C7549C87}">
      <dgm:prSet/>
      <dgm:spPr/>
      <dgm:t>
        <a:bodyPr/>
        <a:lstStyle/>
        <a:p>
          <a:endParaRPr lang="ru-RU"/>
        </a:p>
      </dgm:t>
    </dgm:pt>
    <dgm:pt modelId="{B65420D6-7D57-0A4E-AA32-EE312B28D5B8}" type="pres">
      <dgm:prSet presAssocID="{3400F838-FFC0-2846-912B-5FA34E9B0BA2}" presName="vert0" presStyleCnt="0">
        <dgm:presLayoutVars>
          <dgm:dir/>
          <dgm:animOne val="branch"/>
          <dgm:animLvl val="lvl"/>
        </dgm:presLayoutVars>
      </dgm:prSet>
      <dgm:spPr/>
    </dgm:pt>
    <dgm:pt modelId="{8DC5FA63-BDAB-6F48-BE52-07FC7628F48A}" type="pres">
      <dgm:prSet presAssocID="{FAA9D17A-C0BD-D94E-A810-03317E8A8FA7}" presName="thickLine" presStyleLbl="alignNode1" presStyleIdx="0" presStyleCnt="6"/>
      <dgm:spPr/>
    </dgm:pt>
    <dgm:pt modelId="{4E9E1C72-2FC4-6346-8726-E7EF47CAA393}" type="pres">
      <dgm:prSet presAssocID="{FAA9D17A-C0BD-D94E-A810-03317E8A8FA7}" presName="horz1" presStyleCnt="0"/>
      <dgm:spPr/>
    </dgm:pt>
    <dgm:pt modelId="{980B4558-B9D1-274A-B3E1-EA94576191E2}" type="pres">
      <dgm:prSet presAssocID="{FAA9D17A-C0BD-D94E-A810-03317E8A8FA7}" presName="tx1" presStyleLbl="revTx" presStyleIdx="0" presStyleCnt="6"/>
      <dgm:spPr/>
    </dgm:pt>
    <dgm:pt modelId="{FF4B8809-0BCD-6148-9878-1B6D6F64AA4E}" type="pres">
      <dgm:prSet presAssocID="{FAA9D17A-C0BD-D94E-A810-03317E8A8FA7}" presName="vert1" presStyleCnt="0"/>
      <dgm:spPr/>
    </dgm:pt>
    <dgm:pt modelId="{F78B367E-D119-9245-B418-513502EFB461}" type="pres">
      <dgm:prSet presAssocID="{8B8803F2-EEC7-F34E-BA23-2488A5A6AD30}" presName="thickLine" presStyleLbl="alignNode1" presStyleIdx="1" presStyleCnt="6"/>
      <dgm:spPr/>
    </dgm:pt>
    <dgm:pt modelId="{BCF6577A-8350-8B4F-A687-3993FA135ACC}" type="pres">
      <dgm:prSet presAssocID="{8B8803F2-EEC7-F34E-BA23-2488A5A6AD30}" presName="horz1" presStyleCnt="0"/>
      <dgm:spPr/>
    </dgm:pt>
    <dgm:pt modelId="{996CF30C-7BFA-4249-977D-F4545B370681}" type="pres">
      <dgm:prSet presAssocID="{8B8803F2-EEC7-F34E-BA23-2488A5A6AD30}" presName="tx1" presStyleLbl="revTx" presStyleIdx="1" presStyleCnt="6"/>
      <dgm:spPr/>
    </dgm:pt>
    <dgm:pt modelId="{A7E89F41-9014-0745-8407-F74CEA3B0161}" type="pres">
      <dgm:prSet presAssocID="{8B8803F2-EEC7-F34E-BA23-2488A5A6AD30}" presName="vert1" presStyleCnt="0"/>
      <dgm:spPr/>
    </dgm:pt>
    <dgm:pt modelId="{B83EC116-50AD-0D4A-85C0-26CA118634A8}" type="pres">
      <dgm:prSet presAssocID="{87A8DF8E-0148-5C4A-A347-387E7B6CB385}" presName="thickLine" presStyleLbl="alignNode1" presStyleIdx="2" presStyleCnt="6"/>
      <dgm:spPr/>
    </dgm:pt>
    <dgm:pt modelId="{4C631DD3-7CF1-7440-B39D-D83AD132363D}" type="pres">
      <dgm:prSet presAssocID="{87A8DF8E-0148-5C4A-A347-387E7B6CB385}" presName="horz1" presStyleCnt="0"/>
      <dgm:spPr/>
    </dgm:pt>
    <dgm:pt modelId="{0570D95A-446D-8840-80DA-22226E542BB8}" type="pres">
      <dgm:prSet presAssocID="{87A8DF8E-0148-5C4A-A347-387E7B6CB385}" presName="tx1" presStyleLbl="revTx" presStyleIdx="2" presStyleCnt="6"/>
      <dgm:spPr/>
    </dgm:pt>
    <dgm:pt modelId="{748F1F55-4D22-B94A-AE96-42D98250DCE4}" type="pres">
      <dgm:prSet presAssocID="{87A8DF8E-0148-5C4A-A347-387E7B6CB385}" presName="vert1" presStyleCnt="0"/>
      <dgm:spPr/>
    </dgm:pt>
    <dgm:pt modelId="{579AA3DE-5B46-9C41-828C-EB0788792794}" type="pres">
      <dgm:prSet presAssocID="{1DE2AFCA-34EA-2C49-8662-BCE7E69FD8F2}" presName="thickLine" presStyleLbl="alignNode1" presStyleIdx="3" presStyleCnt="6"/>
      <dgm:spPr/>
    </dgm:pt>
    <dgm:pt modelId="{23592A17-58E2-794A-BA2E-A32124A8A17C}" type="pres">
      <dgm:prSet presAssocID="{1DE2AFCA-34EA-2C49-8662-BCE7E69FD8F2}" presName="horz1" presStyleCnt="0"/>
      <dgm:spPr/>
    </dgm:pt>
    <dgm:pt modelId="{0C2A8A05-6199-0446-9609-16E75C4019D3}" type="pres">
      <dgm:prSet presAssocID="{1DE2AFCA-34EA-2C49-8662-BCE7E69FD8F2}" presName="tx1" presStyleLbl="revTx" presStyleIdx="3" presStyleCnt="6"/>
      <dgm:spPr/>
      <dgm:t>
        <a:bodyPr/>
        <a:lstStyle/>
        <a:p>
          <a:endParaRPr lang="ru-RU"/>
        </a:p>
      </dgm:t>
    </dgm:pt>
    <dgm:pt modelId="{C122EC11-26AF-E643-8FC0-56E4E0C24C20}" type="pres">
      <dgm:prSet presAssocID="{1DE2AFCA-34EA-2C49-8662-BCE7E69FD8F2}" presName="vert1" presStyleCnt="0"/>
      <dgm:spPr/>
    </dgm:pt>
    <dgm:pt modelId="{A70D1900-B8CA-B84D-A1F2-6831BD58E0C5}" type="pres">
      <dgm:prSet presAssocID="{AEF7C12A-EC6E-2A4E-99BA-00345FE5E686}" presName="thickLine" presStyleLbl="alignNode1" presStyleIdx="4" presStyleCnt="6"/>
      <dgm:spPr/>
    </dgm:pt>
    <dgm:pt modelId="{A403AD4F-9859-584B-B588-C7ABE078307C}" type="pres">
      <dgm:prSet presAssocID="{AEF7C12A-EC6E-2A4E-99BA-00345FE5E686}" presName="horz1" presStyleCnt="0"/>
      <dgm:spPr/>
    </dgm:pt>
    <dgm:pt modelId="{E7AC16EA-2A6B-3947-9C42-0E8771873734}" type="pres">
      <dgm:prSet presAssocID="{AEF7C12A-EC6E-2A4E-99BA-00345FE5E686}" presName="tx1" presStyleLbl="revTx" presStyleIdx="4" presStyleCnt="6"/>
      <dgm:spPr/>
      <dgm:t>
        <a:bodyPr/>
        <a:lstStyle/>
        <a:p>
          <a:endParaRPr lang="ru-RU"/>
        </a:p>
      </dgm:t>
    </dgm:pt>
    <dgm:pt modelId="{39ACC2B1-50AD-0042-8CD9-3E6B5D9423CE}" type="pres">
      <dgm:prSet presAssocID="{AEF7C12A-EC6E-2A4E-99BA-00345FE5E686}" presName="vert1" presStyleCnt="0"/>
      <dgm:spPr/>
    </dgm:pt>
    <dgm:pt modelId="{5665FCE0-D9E3-9F48-81CD-C98A9757B597}" type="pres">
      <dgm:prSet presAssocID="{2948E7A8-F054-B142-97C9-2BB8AFBC5A97}" presName="thickLine" presStyleLbl="alignNode1" presStyleIdx="5" presStyleCnt="6"/>
      <dgm:spPr/>
    </dgm:pt>
    <dgm:pt modelId="{D703AC2E-12F7-D849-BC12-E7032EA035DA}" type="pres">
      <dgm:prSet presAssocID="{2948E7A8-F054-B142-97C9-2BB8AFBC5A97}" presName="horz1" presStyleCnt="0"/>
      <dgm:spPr/>
    </dgm:pt>
    <dgm:pt modelId="{4F39CC82-65E6-8E4C-A6A0-F95D12C54D83}" type="pres">
      <dgm:prSet presAssocID="{2948E7A8-F054-B142-97C9-2BB8AFBC5A97}" presName="tx1" presStyleLbl="revTx" presStyleIdx="5" presStyleCnt="6"/>
      <dgm:spPr/>
      <dgm:t>
        <a:bodyPr/>
        <a:lstStyle/>
        <a:p>
          <a:endParaRPr lang="ru-RU"/>
        </a:p>
      </dgm:t>
    </dgm:pt>
    <dgm:pt modelId="{8F329AC5-402B-2E4C-90A5-D14F8F51CC7C}" type="pres">
      <dgm:prSet presAssocID="{2948E7A8-F054-B142-97C9-2BB8AFBC5A97}" presName="vert1" presStyleCnt="0"/>
      <dgm:spPr/>
    </dgm:pt>
  </dgm:ptLst>
  <dgm:cxnLst>
    <dgm:cxn modelId="{45615544-4892-3340-9F1C-6D6B8D9C1F49}" srcId="{3400F838-FFC0-2846-912B-5FA34E9B0BA2}" destId="{FAA9D17A-C0BD-D94E-A810-03317E8A8FA7}" srcOrd="0" destOrd="0" parTransId="{58FF9511-8BFA-F543-87DC-876CAFF11E63}" sibTransId="{503AACC7-ACF2-D14D-AFA3-D33C6D84DFD7}"/>
    <dgm:cxn modelId="{5925DEED-A5DD-194E-A690-FB9CFC9F8FFE}" type="presOf" srcId="{FAA9D17A-C0BD-D94E-A810-03317E8A8FA7}" destId="{980B4558-B9D1-274A-B3E1-EA94576191E2}" srcOrd="0" destOrd="0" presId="urn:microsoft.com/office/officeart/2008/layout/LinedList"/>
    <dgm:cxn modelId="{12E11BB7-9F1B-8442-9F28-A1A8B4826C33}" type="presOf" srcId="{2948E7A8-F054-B142-97C9-2BB8AFBC5A97}" destId="{4F39CC82-65E6-8E4C-A6A0-F95D12C54D83}" srcOrd="0" destOrd="0" presId="urn:microsoft.com/office/officeart/2008/layout/LinedList"/>
    <dgm:cxn modelId="{C49C242E-6304-E244-8BF4-1036A68C9B68}" srcId="{3400F838-FFC0-2846-912B-5FA34E9B0BA2}" destId="{87A8DF8E-0148-5C4A-A347-387E7B6CB385}" srcOrd="2" destOrd="0" parTransId="{26DE0FFB-C39A-334F-92B5-9DB164DEA07B}" sibTransId="{9E0EADBE-25B0-6E41-A253-0537598048BC}"/>
    <dgm:cxn modelId="{4FCE4CA2-3142-0F48-834C-555E95742626}" type="presOf" srcId="{3400F838-FFC0-2846-912B-5FA34E9B0BA2}" destId="{B65420D6-7D57-0A4E-AA32-EE312B28D5B8}" srcOrd="0" destOrd="0" presId="urn:microsoft.com/office/officeart/2008/layout/LinedList"/>
    <dgm:cxn modelId="{033DE4AB-7764-5847-9F09-8D15D37CFCD8}" srcId="{3400F838-FFC0-2846-912B-5FA34E9B0BA2}" destId="{8B8803F2-EEC7-F34E-BA23-2488A5A6AD30}" srcOrd="1" destOrd="0" parTransId="{CF6E7C09-B8BD-1D48-B605-5B3679F25883}" sibTransId="{10B7AE77-677B-794E-BA22-0777860560C1}"/>
    <dgm:cxn modelId="{217E93C9-378C-5C45-872E-3A1ECCDC55B7}" type="presOf" srcId="{8B8803F2-EEC7-F34E-BA23-2488A5A6AD30}" destId="{996CF30C-7BFA-4249-977D-F4545B370681}" srcOrd="0" destOrd="0" presId="urn:microsoft.com/office/officeart/2008/layout/LinedList"/>
    <dgm:cxn modelId="{92023C61-C6E9-7641-A5E1-E6ED7C71659C}" srcId="{3400F838-FFC0-2846-912B-5FA34E9B0BA2}" destId="{1DE2AFCA-34EA-2C49-8662-BCE7E69FD8F2}" srcOrd="3" destOrd="0" parTransId="{9D18672C-AB84-084B-B9B8-C059EAB6205F}" sibTransId="{4EE04256-2B1A-D346-BB91-ACDE824980CB}"/>
    <dgm:cxn modelId="{EED93A18-C153-7C4C-B5A7-6D7B8C03B8FD}" srcId="{3400F838-FFC0-2846-912B-5FA34E9B0BA2}" destId="{AEF7C12A-EC6E-2A4E-99BA-00345FE5E686}" srcOrd="4" destOrd="0" parTransId="{AF5BB503-8F46-174E-B225-96105D4EAEDD}" sibTransId="{1EF8E4CA-4767-0641-AA76-0BD5F578C086}"/>
    <dgm:cxn modelId="{E1686B2A-493B-0145-9DCE-CA539A69DCD9}" type="presOf" srcId="{1DE2AFCA-34EA-2C49-8662-BCE7E69FD8F2}" destId="{0C2A8A05-6199-0446-9609-16E75C4019D3}" srcOrd="0" destOrd="0" presId="urn:microsoft.com/office/officeart/2008/layout/LinedList"/>
    <dgm:cxn modelId="{CD031523-1888-FA44-93DB-53EBCB20846E}" type="presOf" srcId="{AEF7C12A-EC6E-2A4E-99BA-00345FE5E686}" destId="{E7AC16EA-2A6B-3947-9C42-0E8771873734}" srcOrd="0" destOrd="0" presId="urn:microsoft.com/office/officeart/2008/layout/LinedList"/>
    <dgm:cxn modelId="{ADD48220-8E64-0842-8440-1BA3C7549C87}" srcId="{3400F838-FFC0-2846-912B-5FA34E9B0BA2}" destId="{2948E7A8-F054-B142-97C9-2BB8AFBC5A97}" srcOrd="5" destOrd="0" parTransId="{03749433-9693-7E44-8B62-63CFBBEBD504}" sibTransId="{603D56FD-0262-7049-8F7E-708032C077D3}"/>
    <dgm:cxn modelId="{48E9C524-9B48-264B-B78B-E1933D055ADE}" type="presOf" srcId="{87A8DF8E-0148-5C4A-A347-387E7B6CB385}" destId="{0570D95A-446D-8840-80DA-22226E542BB8}" srcOrd="0" destOrd="0" presId="urn:microsoft.com/office/officeart/2008/layout/LinedList"/>
    <dgm:cxn modelId="{2E231AEE-E48A-C643-B225-5A4842A7E6ED}" type="presParOf" srcId="{B65420D6-7D57-0A4E-AA32-EE312B28D5B8}" destId="{8DC5FA63-BDAB-6F48-BE52-07FC7628F48A}" srcOrd="0" destOrd="0" presId="urn:microsoft.com/office/officeart/2008/layout/LinedList"/>
    <dgm:cxn modelId="{E62BAD1C-F31D-854E-9DD2-42EDBFCB2DE6}" type="presParOf" srcId="{B65420D6-7D57-0A4E-AA32-EE312B28D5B8}" destId="{4E9E1C72-2FC4-6346-8726-E7EF47CAA393}" srcOrd="1" destOrd="0" presId="urn:microsoft.com/office/officeart/2008/layout/LinedList"/>
    <dgm:cxn modelId="{D5996F94-3057-8F4B-9E29-A70FB0A72557}" type="presParOf" srcId="{4E9E1C72-2FC4-6346-8726-E7EF47CAA393}" destId="{980B4558-B9D1-274A-B3E1-EA94576191E2}" srcOrd="0" destOrd="0" presId="urn:microsoft.com/office/officeart/2008/layout/LinedList"/>
    <dgm:cxn modelId="{A693EDF6-4BF6-6045-93BC-9699B84C5452}" type="presParOf" srcId="{4E9E1C72-2FC4-6346-8726-E7EF47CAA393}" destId="{FF4B8809-0BCD-6148-9878-1B6D6F64AA4E}" srcOrd="1" destOrd="0" presId="urn:microsoft.com/office/officeart/2008/layout/LinedList"/>
    <dgm:cxn modelId="{CD0606F6-7892-5B4D-AEDD-CFE4F269A3BC}" type="presParOf" srcId="{B65420D6-7D57-0A4E-AA32-EE312B28D5B8}" destId="{F78B367E-D119-9245-B418-513502EFB461}" srcOrd="2" destOrd="0" presId="urn:microsoft.com/office/officeart/2008/layout/LinedList"/>
    <dgm:cxn modelId="{5C1465EE-F0EA-7540-B7AE-14E608170BE0}" type="presParOf" srcId="{B65420D6-7D57-0A4E-AA32-EE312B28D5B8}" destId="{BCF6577A-8350-8B4F-A687-3993FA135ACC}" srcOrd="3" destOrd="0" presId="urn:microsoft.com/office/officeart/2008/layout/LinedList"/>
    <dgm:cxn modelId="{EA1F9738-2200-754F-8CD3-174B80AC832A}" type="presParOf" srcId="{BCF6577A-8350-8B4F-A687-3993FA135ACC}" destId="{996CF30C-7BFA-4249-977D-F4545B370681}" srcOrd="0" destOrd="0" presId="urn:microsoft.com/office/officeart/2008/layout/LinedList"/>
    <dgm:cxn modelId="{ADA0CC10-F634-7542-9319-87CBD7BBC366}" type="presParOf" srcId="{BCF6577A-8350-8B4F-A687-3993FA135ACC}" destId="{A7E89F41-9014-0745-8407-F74CEA3B0161}" srcOrd="1" destOrd="0" presId="urn:microsoft.com/office/officeart/2008/layout/LinedList"/>
    <dgm:cxn modelId="{E77A390C-F91D-FE4B-9FA7-E09997EC0B76}" type="presParOf" srcId="{B65420D6-7D57-0A4E-AA32-EE312B28D5B8}" destId="{B83EC116-50AD-0D4A-85C0-26CA118634A8}" srcOrd="4" destOrd="0" presId="urn:microsoft.com/office/officeart/2008/layout/LinedList"/>
    <dgm:cxn modelId="{712B1959-F6B5-234F-87D8-11AA6DD31916}" type="presParOf" srcId="{B65420D6-7D57-0A4E-AA32-EE312B28D5B8}" destId="{4C631DD3-7CF1-7440-B39D-D83AD132363D}" srcOrd="5" destOrd="0" presId="urn:microsoft.com/office/officeart/2008/layout/LinedList"/>
    <dgm:cxn modelId="{08E3B13B-C5F5-FD40-907C-93783A461894}" type="presParOf" srcId="{4C631DD3-7CF1-7440-B39D-D83AD132363D}" destId="{0570D95A-446D-8840-80DA-22226E542BB8}" srcOrd="0" destOrd="0" presId="urn:microsoft.com/office/officeart/2008/layout/LinedList"/>
    <dgm:cxn modelId="{82F93758-AAE4-6841-8111-E63455DD4583}" type="presParOf" srcId="{4C631DD3-7CF1-7440-B39D-D83AD132363D}" destId="{748F1F55-4D22-B94A-AE96-42D98250DCE4}" srcOrd="1" destOrd="0" presId="urn:microsoft.com/office/officeart/2008/layout/LinedList"/>
    <dgm:cxn modelId="{55126CCA-E2B9-3841-8994-B5890F9841ED}" type="presParOf" srcId="{B65420D6-7D57-0A4E-AA32-EE312B28D5B8}" destId="{579AA3DE-5B46-9C41-828C-EB0788792794}" srcOrd="6" destOrd="0" presId="urn:microsoft.com/office/officeart/2008/layout/LinedList"/>
    <dgm:cxn modelId="{13C439C9-C757-2742-937E-F956A348A965}" type="presParOf" srcId="{B65420D6-7D57-0A4E-AA32-EE312B28D5B8}" destId="{23592A17-58E2-794A-BA2E-A32124A8A17C}" srcOrd="7" destOrd="0" presId="urn:microsoft.com/office/officeart/2008/layout/LinedList"/>
    <dgm:cxn modelId="{58869CAD-0B27-DB49-A4D7-10DC9FE6E65D}" type="presParOf" srcId="{23592A17-58E2-794A-BA2E-A32124A8A17C}" destId="{0C2A8A05-6199-0446-9609-16E75C4019D3}" srcOrd="0" destOrd="0" presId="urn:microsoft.com/office/officeart/2008/layout/LinedList"/>
    <dgm:cxn modelId="{2E113B25-BB05-EA43-8882-8FE3A0F53248}" type="presParOf" srcId="{23592A17-58E2-794A-BA2E-A32124A8A17C}" destId="{C122EC11-26AF-E643-8FC0-56E4E0C24C20}" srcOrd="1" destOrd="0" presId="urn:microsoft.com/office/officeart/2008/layout/LinedList"/>
    <dgm:cxn modelId="{6D67BDB4-9B62-7149-8840-A62F081F9A04}" type="presParOf" srcId="{B65420D6-7D57-0A4E-AA32-EE312B28D5B8}" destId="{A70D1900-B8CA-B84D-A1F2-6831BD58E0C5}" srcOrd="8" destOrd="0" presId="urn:microsoft.com/office/officeart/2008/layout/LinedList"/>
    <dgm:cxn modelId="{2F8FF710-9E5B-654E-BB07-1F31308DDD78}" type="presParOf" srcId="{B65420D6-7D57-0A4E-AA32-EE312B28D5B8}" destId="{A403AD4F-9859-584B-B588-C7ABE078307C}" srcOrd="9" destOrd="0" presId="urn:microsoft.com/office/officeart/2008/layout/LinedList"/>
    <dgm:cxn modelId="{5AFB60BF-315F-9F4E-974B-1DC47E30D8D1}" type="presParOf" srcId="{A403AD4F-9859-584B-B588-C7ABE078307C}" destId="{E7AC16EA-2A6B-3947-9C42-0E8771873734}" srcOrd="0" destOrd="0" presId="urn:microsoft.com/office/officeart/2008/layout/LinedList"/>
    <dgm:cxn modelId="{C997F71A-66DD-484B-8EEB-D69C3440A052}" type="presParOf" srcId="{A403AD4F-9859-584B-B588-C7ABE078307C}" destId="{39ACC2B1-50AD-0042-8CD9-3E6B5D9423CE}" srcOrd="1" destOrd="0" presId="urn:microsoft.com/office/officeart/2008/layout/LinedList"/>
    <dgm:cxn modelId="{6E3690EF-E48B-A541-9F4C-10EB61145A95}" type="presParOf" srcId="{B65420D6-7D57-0A4E-AA32-EE312B28D5B8}" destId="{5665FCE0-D9E3-9F48-81CD-C98A9757B597}" srcOrd="10" destOrd="0" presId="urn:microsoft.com/office/officeart/2008/layout/LinedList"/>
    <dgm:cxn modelId="{A9FABFC1-2816-054E-89D6-62DE1149582A}" type="presParOf" srcId="{B65420D6-7D57-0A4E-AA32-EE312B28D5B8}" destId="{D703AC2E-12F7-D849-BC12-E7032EA035DA}" srcOrd="11" destOrd="0" presId="urn:microsoft.com/office/officeart/2008/layout/LinedList"/>
    <dgm:cxn modelId="{CE5E4D6E-90AC-EE4D-A3A4-98F5BA2D3403}" type="presParOf" srcId="{D703AC2E-12F7-D849-BC12-E7032EA035DA}" destId="{4F39CC82-65E6-8E4C-A6A0-F95D12C54D83}" srcOrd="0" destOrd="0" presId="urn:microsoft.com/office/officeart/2008/layout/LinedList"/>
    <dgm:cxn modelId="{D8F6BA29-364D-1B4E-BD4A-91BC0DDE3FEF}" type="presParOf" srcId="{D703AC2E-12F7-D849-BC12-E7032EA035DA}" destId="{8F329AC5-402B-2E4C-90A5-D14F8F51CC7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0D403A2-2280-E840-A12A-4B556F804706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84082F8-281F-424B-AB59-AAAA553C0910}">
      <dgm:prSet/>
      <dgm:spPr/>
      <dgm:t>
        <a:bodyPr/>
        <a:lstStyle/>
        <a:p>
          <a:pPr rtl="0"/>
          <a:r>
            <a:rPr lang="pl-PL" b="1" dirty="0" smtClean="0"/>
            <a:t>Strategia uczelni za główne cele powinna stawiać zrównoważony rozwój uczelni</a:t>
          </a:r>
          <a:r>
            <a:rPr lang="pl-PL" dirty="0" smtClean="0"/>
            <a:t>: w zakresie kształcenia studentów i doktorantów, badań naukowych i współpracy z otoczeniem, rozwój kadry naukowej oraz wzrost umiędzynarodowienia.</a:t>
          </a:r>
          <a:endParaRPr lang="pl-PL" dirty="0"/>
        </a:p>
      </dgm:t>
    </dgm:pt>
    <dgm:pt modelId="{8DB88C5C-568F-7D42-BCE0-DB4DAE084845}" type="parTrans" cxnId="{9680B416-0BFE-2B4D-8D93-D74C6AF24424}">
      <dgm:prSet/>
      <dgm:spPr/>
      <dgm:t>
        <a:bodyPr/>
        <a:lstStyle/>
        <a:p>
          <a:endParaRPr lang="ru-RU"/>
        </a:p>
      </dgm:t>
    </dgm:pt>
    <dgm:pt modelId="{7B6BC03F-84A6-6F4A-812A-8713B9B0973B}" type="sibTrans" cxnId="{9680B416-0BFE-2B4D-8D93-D74C6AF24424}">
      <dgm:prSet/>
      <dgm:spPr/>
      <dgm:t>
        <a:bodyPr/>
        <a:lstStyle/>
        <a:p>
          <a:endParaRPr lang="ru-RU"/>
        </a:p>
      </dgm:t>
    </dgm:pt>
    <dgm:pt modelId="{84C4E48F-91EA-5F4D-957F-3F0C345D040C}">
      <dgm:prSet/>
      <dgm:spPr/>
      <dgm:t>
        <a:bodyPr/>
        <a:lstStyle/>
        <a:p>
          <a:pPr rtl="0"/>
          <a:r>
            <a:rPr lang="pl-PL" b="1" smtClean="0"/>
            <a:t>Minister powinien w trybie konkursowym przyznawać środki finansowe na wsparcie wdrażania ambitnych, wysoko ocenionych strategii rozwoju uczelni.</a:t>
          </a:r>
          <a:endParaRPr lang="pl-PL"/>
        </a:p>
      </dgm:t>
    </dgm:pt>
    <dgm:pt modelId="{B79E18D4-D4FB-E642-8894-FDD2BD126492}" type="parTrans" cxnId="{4D76AD2D-AE68-7346-B4C3-FDFB7BC5BC92}">
      <dgm:prSet/>
      <dgm:spPr/>
      <dgm:t>
        <a:bodyPr/>
        <a:lstStyle/>
        <a:p>
          <a:endParaRPr lang="ru-RU"/>
        </a:p>
      </dgm:t>
    </dgm:pt>
    <dgm:pt modelId="{6E041963-C1F5-D849-9DE1-B943DCEC39EA}" type="sibTrans" cxnId="{4D76AD2D-AE68-7346-B4C3-FDFB7BC5BC92}">
      <dgm:prSet/>
      <dgm:spPr/>
      <dgm:t>
        <a:bodyPr/>
        <a:lstStyle/>
        <a:p>
          <a:endParaRPr lang="ru-RU"/>
        </a:p>
      </dgm:t>
    </dgm:pt>
    <dgm:pt modelId="{9FF6E1EC-1B29-EF45-AF41-78C739CDA227}" type="pres">
      <dgm:prSet presAssocID="{90D403A2-2280-E840-A12A-4B556F804706}" presName="vert0" presStyleCnt="0">
        <dgm:presLayoutVars>
          <dgm:dir/>
          <dgm:animOne val="branch"/>
          <dgm:animLvl val="lvl"/>
        </dgm:presLayoutVars>
      </dgm:prSet>
      <dgm:spPr/>
    </dgm:pt>
    <dgm:pt modelId="{7C67636A-98AE-694B-853F-F1E4381F9957}" type="pres">
      <dgm:prSet presAssocID="{584082F8-281F-424B-AB59-AAAA553C0910}" presName="thickLine" presStyleLbl="alignNode1" presStyleIdx="0" presStyleCnt="2"/>
      <dgm:spPr/>
    </dgm:pt>
    <dgm:pt modelId="{EBE7F485-64A5-9549-A727-A89C57293321}" type="pres">
      <dgm:prSet presAssocID="{584082F8-281F-424B-AB59-AAAA553C0910}" presName="horz1" presStyleCnt="0"/>
      <dgm:spPr/>
    </dgm:pt>
    <dgm:pt modelId="{82D7964A-A504-4441-BCB0-B6B47228FB86}" type="pres">
      <dgm:prSet presAssocID="{584082F8-281F-424B-AB59-AAAA553C0910}" presName="tx1" presStyleLbl="revTx" presStyleIdx="0" presStyleCnt="2"/>
      <dgm:spPr/>
    </dgm:pt>
    <dgm:pt modelId="{E980A8BC-8344-3E46-A567-B7D33A109911}" type="pres">
      <dgm:prSet presAssocID="{584082F8-281F-424B-AB59-AAAA553C0910}" presName="vert1" presStyleCnt="0"/>
      <dgm:spPr/>
    </dgm:pt>
    <dgm:pt modelId="{828E216B-59EF-7340-8130-5D26047D7D49}" type="pres">
      <dgm:prSet presAssocID="{84C4E48F-91EA-5F4D-957F-3F0C345D040C}" presName="thickLine" presStyleLbl="alignNode1" presStyleIdx="1" presStyleCnt="2"/>
      <dgm:spPr/>
    </dgm:pt>
    <dgm:pt modelId="{423B3200-C64D-2F48-ACE0-E9E06BD65321}" type="pres">
      <dgm:prSet presAssocID="{84C4E48F-91EA-5F4D-957F-3F0C345D040C}" presName="horz1" presStyleCnt="0"/>
      <dgm:spPr/>
    </dgm:pt>
    <dgm:pt modelId="{955DBA10-6BC4-0346-95C1-9C47E3012829}" type="pres">
      <dgm:prSet presAssocID="{84C4E48F-91EA-5F4D-957F-3F0C345D040C}" presName="tx1" presStyleLbl="revTx" presStyleIdx="1" presStyleCnt="2"/>
      <dgm:spPr/>
    </dgm:pt>
    <dgm:pt modelId="{B7F0A2E2-4C8A-224E-9E15-A066C8738904}" type="pres">
      <dgm:prSet presAssocID="{84C4E48F-91EA-5F4D-957F-3F0C345D040C}" presName="vert1" presStyleCnt="0"/>
      <dgm:spPr/>
    </dgm:pt>
  </dgm:ptLst>
  <dgm:cxnLst>
    <dgm:cxn modelId="{78D3E7D2-83C8-6645-BBF0-9802A57EE741}" type="presOf" srcId="{90D403A2-2280-E840-A12A-4B556F804706}" destId="{9FF6E1EC-1B29-EF45-AF41-78C739CDA227}" srcOrd="0" destOrd="0" presId="urn:microsoft.com/office/officeart/2008/layout/LinedList"/>
    <dgm:cxn modelId="{4CA42CD0-15FD-0440-9281-4450216A9C4E}" type="presOf" srcId="{84C4E48F-91EA-5F4D-957F-3F0C345D040C}" destId="{955DBA10-6BC4-0346-95C1-9C47E3012829}" srcOrd="0" destOrd="0" presId="urn:microsoft.com/office/officeart/2008/layout/LinedList"/>
    <dgm:cxn modelId="{9680B416-0BFE-2B4D-8D93-D74C6AF24424}" srcId="{90D403A2-2280-E840-A12A-4B556F804706}" destId="{584082F8-281F-424B-AB59-AAAA553C0910}" srcOrd="0" destOrd="0" parTransId="{8DB88C5C-568F-7D42-BCE0-DB4DAE084845}" sibTransId="{7B6BC03F-84A6-6F4A-812A-8713B9B0973B}"/>
    <dgm:cxn modelId="{4D76AD2D-AE68-7346-B4C3-FDFB7BC5BC92}" srcId="{90D403A2-2280-E840-A12A-4B556F804706}" destId="{84C4E48F-91EA-5F4D-957F-3F0C345D040C}" srcOrd="1" destOrd="0" parTransId="{B79E18D4-D4FB-E642-8894-FDD2BD126492}" sibTransId="{6E041963-C1F5-D849-9DE1-B943DCEC39EA}"/>
    <dgm:cxn modelId="{22B409AA-C360-FC4F-8B9D-E52240E2AD0B}" type="presOf" srcId="{584082F8-281F-424B-AB59-AAAA553C0910}" destId="{82D7964A-A504-4441-BCB0-B6B47228FB86}" srcOrd="0" destOrd="0" presId="urn:microsoft.com/office/officeart/2008/layout/LinedList"/>
    <dgm:cxn modelId="{A15FBE61-B5D2-ED4C-91E5-9C91DB5696F2}" type="presParOf" srcId="{9FF6E1EC-1B29-EF45-AF41-78C739CDA227}" destId="{7C67636A-98AE-694B-853F-F1E4381F9957}" srcOrd="0" destOrd="0" presId="urn:microsoft.com/office/officeart/2008/layout/LinedList"/>
    <dgm:cxn modelId="{3BAB9B90-AC51-654F-A304-2A5F7A148B7F}" type="presParOf" srcId="{9FF6E1EC-1B29-EF45-AF41-78C739CDA227}" destId="{EBE7F485-64A5-9549-A727-A89C57293321}" srcOrd="1" destOrd="0" presId="urn:microsoft.com/office/officeart/2008/layout/LinedList"/>
    <dgm:cxn modelId="{D48D7CBA-93E5-494A-BCFA-FF0999E5F18C}" type="presParOf" srcId="{EBE7F485-64A5-9549-A727-A89C57293321}" destId="{82D7964A-A504-4441-BCB0-B6B47228FB86}" srcOrd="0" destOrd="0" presId="urn:microsoft.com/office/officeart/2008/layout/LinedList"/>
    <dgm:cxn modelId="{8732215B-64AD-9345-9D1F-AD1D75D7A118}" type="presParOf" srcId="{EBE7F485-64A5-9549-A727-A89C57293321}" destId="{E980A8BC-8344-3E46-A567-B7D33A109911}" srcOrd="1" destOrd="0" presId="urn:microsoft.com/office/officeart/2008/layout/LinedList"/>
    <dgm:cxn modelId="{05320623-62D4-AC4C-B804-BDE437D27B9B}" type="presParOf" srcId="{9FF6E1EC-1B29-EF45-AF41-78C739CDA227}" destId="{828E216B-59EF-7340-8130-5D26047D7D49}" srcOrd="2" destOrd="0" presId="urn:microsoft.com/office/officeart/2008/layout/LinedList"/>
    <dgm:cxn modelId="{DA7EAD4A-7E6A-B84B-8E3F-BA6982A98846}" type="presParOf" srcId="{9FF6E1EC-1B29-EF45-AF41-78C739CDA227}" destId="{423B3200-C64D-2F48-ACE0-E9E06BD65321}" srcOrd="3" destOrd="0" presId="urn:microsoft.com/office/officeart/2008/layout/LinedList"/>
    <dgm:cxn modelId="{2808003B-FAAA-7240-B43D-2DEFF370A851}" type="presParOf" srcId="{423B3200-C64D-2F48-ACE0-E9E06BD65321}" destId="{955DBA10-6BC4-0346-95C1-9C47E3012829}" srcOrd="0" destOrd="0" presId="urn:microsoft.com/office/officeart/2008/layout/LinedList"/>
    <dgm:cxn modelId="{4F430171-D76C-BD49-899C-D3DE3AD801F6}" type="presParOf" srcId="{423B3200-C64D-2F48-ACE0-E9E06BD65321}" destId="{B7F0A2E2-4C8A-224E-9E15-A066C87389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F9F0A1F-3712-9C4F-A6D3-FED4E1686EBC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AAF73B4-C572-4A49-B1BA-069C57C7AABF}">
      <dgm:prSet/>
      <dgm:spPr/>
      <dgm:t>
        <a:bodyPr/>
        <a:lstStyle/>
        <a:p>
          <a:pPr rtl="0"/>
          <a:r>
            <a:rPr lang="ru-RU" b="1" smtClean="0"/>
            <a:t>Стратегія розвитку університету головними своїми цілями має ставити зрівноважений (сталий) розвиток </a:t>
          </a:r>
          <a:r>
            <a:rPr lang="ru-RU" smtClean="0"/>
            <a:t>університету у сфері навчання студентів, наукових досліджень та співпраці з оточенням, розвиток наукових кадрів та підвищення інтернаціоналізації.</a:t>
          </a:r>
          <a:endParaRPr lang="ru-RU"/>
        </a:p>
      </dgm:t>
    </dgm:pt>
    <dgm:pt modelId="{11744D8E-AB00-A546-92F2-EA1DF08C7791}" type="parTrans" cxnId="{9E42BB48-6C13-5943-8877-C891DA4484A2}">
      <dgm:prSet/>
      <dgm:spPr/>
      <dgm:t>
        <a:bodyPr/>
        <a:lstStyle/>
        <a:p>
          <a:endParaRPr lang="ru-RU"/>
        </a:p>
      </dgm:t>
    </dgm:pt>
    <dgm:pt modelId="{0988AC89-E493-0A46-9E8F-752A192A3354}" type="sibTrans" cxnId="{9E42BB48-6C13-5943-8877-C891DA4484A2}">
      <dgm:prSet/>
      <dgm:spPr/>
      <dgm:t>
        <a:bodyPr/>
        <a:lstStyle/>
        <a:p>
          <a:endParaRPr lang="ru-RU"/>
        </a:p>
      </dgm:t>
    </dgm:pt>
    <dgm:pt modelId="{D23CC266-6F5A-8641-95DE-B10A0E7ED913}">
      <dgm:prSet/>
      <dgm:spPr/>
      <dgm:t>
        <a:bodyPr/>
        <a:lstStyle/>
        <a:p>
          <a:pPr rtl="0"/>
          <a:r>
            <a:rPr lang="ru-RU" b="1" smtClean="0"/>
            <a:t>Міністр повинен на конкурсних засадах надавати фінансові кошти для підтримки реалізації амбітних, високо оцінених стратегій розвитку університету</a:t>
          </a:r>
          <a:r>
            <a:rPr lang="ru-RU" smtClean="0"/>
            <a:t>.</a:t>
          </a:r>
          <a:endParaRPr lang="ru-RU"/>
        </a:p>
      </dgm:t>
    </dgm:pt>
    <dgm:pt modelId="{C1689CB9-2967-8E45-A713-1F5EC3E86C04}" type="parTrans" cxnId="{94D7159F-F2AD-1F41-9E7E-3730B56C7D9E}">
      <dgm:prSet/>
      <dgm:spPr/>
      <dgm:t>
        <a:bodyPr/>
        <a:lstStyle/>
        <a:p>
          <a:endParaRPr lang="ru-RU"/>
        </a:p>
      </dgm:t>
    </dgm:pt>
    <dgm:pt modelId="{04818924-B731-F44F-8D19-22D1D760B9B1}" type="sibTrans" cxnId="{94D7159F-F2AD-1F41-9E7E-3730B56C7D9E}">
      <dgm:prSet/>
      <dgm:spPr/>
      <dgm:t>
        <a:bodyPr/>
        <a:lstStyle/>
        <a:p>
          <a:endParaRPr lang="ru-RU"/>
        </a:p>
      </dgm:t>
    </dgm:pt>
    <dgm:pt modelId="{6C85CEC2-9D38-3D47-97CC-4D9B5D50A6AD}" type="pres">
      <dgm:prSet presAssocID="{AF9F0A1F-3712-9C4F-A6D3-FED4E1686EBC}" presName="vert0" presStyleCnt="0">
        <dgm:presLayoutVars>
          <dgm:dir/>
          <dgm:animOne val="branch"/>
          <dgm:animLvl val="lvl"/>
        </dgm:presLayoutVars>
      </dgm:prSet>
      <dgm:spPr/>
    </dgm:pt>
    <dgm:pt modelId="{7C16F1BC-4D21-7840-B711-10E413C9E8FD}" type="pres">
      <dgm:prSet presAssocID="{1AAF73B4-C572-4A49-B1BA-069C57C7AABF}" presName="thickLine" presStyleLbl="alignNode1" presStyleIdx="0" presStyleCnt="2"/>
      <dgm:spPr/>
    </dgm:pt>
    <dgm:pt modelId="{EF4D0D15-8B3A-E842-92AF-3A6A5F96D4F7}" type="pres">
      <dgm:prSet presAssocID="{1AAF73B4-C572-4A49-B1BA-069C57C7AABF}" presName="horz1" presStyleCnt="0"/>
      <dgm:spPr/>
    </dgm:pt>
    <dgm:pt modelId="{09CAC982-9DC8-3343-A97D-D19438123A43}" type="pres">
      <dgm:prSet presAssocID="{1AAF73B4-C572-4A49-B1BA-069C57C7AABF}" presName="tx1" presStyleLbl="revTx" presStyleIdx="0" presStyleCnt="2"/>
      <dgm:spPr/>
    </dgm:pt>
    <dgm:pt modelId="{EF1EB7CF-BA21-A34E-A9E5-37CBBC9B0909}" type="pres">
      <dgm:prSet presAssocID="{1AAF73B4-C572-4A49-B1BA-069C57C7AABF}" presName="vert1" presStyleCnt="0"/>
      <dgm:spPr/>
    </dgm:pt>
    <dgm:pt modelId="{B7D97E4F-97A6-BE45-81DF-B1CC588F02BB}" type="pres">
      <dgm:prSet presAssocID="{D23CC266-6F5A-8641-95DE-B10A0E7ED913}" presName="thickLine" presStyleLbl="alignNode1" presStyleIdx="1" presStyleCnt="2"/>
      <dgm:spPr/>
    </dgm:pt>
    <dgm:pt modelId="{7DC28AE0-A7C1-7A49-83B6-FAD533D1EC60}" type="pres">
      <dgm:prSet presAssocID="{D23CC266-6F5A-8641-95DE-B10A0E7ED913}" presName="horz1" presStyleCnt="0"/>
      <dgm:spPr/>
    </dgm:pt>
    <dgm:pt modelId="{7190BD4F-04D5-5346-8E5B-D3B523A6AD62}" type="pres">
      <dgm:prSet presAssocID="{D23CC266-6F5A-8641-95DE-B10A0E7ED913}" presName="tx1" presStyleLbl="revTx" presStyleIdx="1" presStyleCnt="2"/>
      <dgm:spPr/>
    </dgm:pt>
    <dgm:pt modelId="{5298F5FA-C36C-E54F-97A1-6EAF97C971F4}" type="pres">
      <dgm:prSet presAssocID="{D23CC266-6F5A-8641-95DE-B10A0E7ED913}" presName="vert1" presStyleCnt="0"/>
      <dgm:spPr/>
    </dgm:pt>
  </dgm:ptLst>
  <dgm:cxnLst>
    <dgm:cxn modelId="{9E42BB48-6C13-5943-8877-C891DA4484A2}" srcId="{AF9F0A1F-3712-9C4F-A6D3-FED4E1686EBC}" destId="{1AAF73B4-C572-4A49-B1BA-069C57C7AABF}" srcOrd="0" destOrd="0" parTransId="{11744D8E-AB00-A546-92F2-EA1DF08C7791}" sibTransId="{0988AC89-E493-0A46-9E8F-752A192A3354}"/>
    <dgm:cxn modelId="{0CCB999A-6AE4-594C-AC8B-83F32D25A2D4}" type="presOf" srcId="{AF9F0A1F-3712-9C4F-A6D3-FED4E1686EBC}" destId="{6C85CEC2-9D38-3D47-97CC-4D9B5D50A6AD}" srcOrd="0" destOrd="0" presId="urn:microsoft.com/office/officeart/2008/layout/LinedList"/>
    <dgm:cxn modelId="{94D7159F-F2AD-1F41-9E7E-3730B56C7D9E}" srcId="{AF9F0A1F-3712-9C4F-A6D3-FED4E1686EBC}" destId="{D23CC266-6F5A-8641-95DE-B10A0E7ED913}" srcOrd="1" destOrd="0" parTransId="{C1689CB9-2967-8E45-A713-1F5EC3E86C04}" sibTransId="{04818924-B731-F44F-8D19-22D1D760B9B1}"/>
    <dgm:cxn modelId="{EB0147B3-3083-7642-962B-D53B605A9239}" type="presOf" srcId="{D23CC266-6F5A-8641-95DE-B10A0E7ED913}" destId="{7190BD4F-04D5-5346-8E5B-D3B523A6AD62}" srcOrd="0" destOrd="0" presId="urn:microsoft.com/office/officeart/2008/layout/LinedList"/>
    <dgm:cxn modelId="{E7C46591-EF45-874A-93D3-7E105FFB9933}" type="presOf" srcId="{1AAF73B4-C572-4A49-B1BA-069C57C7AABF}" destId="{09CAC982-9DC8-3343-A97D-D19438123A43}" srcOrd="0" destOrd="0" presId="urn:microsoft.com/office/officeart/2008/layout/LinedList"/>
    <dgm:cxn modelId="{CCCC7D2B-CB34-D24A-9BE8-359A4A279189}" type="presParOf" srcId="{6C85CEC2-9D38-3D47-97CC-4D9B5D50A6AD}" destId="{7C16F1BC-4D21-7840-B711-10E413C9E8FD}" srcOrd="0" destOrd="0" presId="urn:microsoft.com/office/officeart/2008/layout/LinedList"/>
    <dgm:cxn modelId="{DF417FFD-740D-794D-A1EC-43B17BF764F1}" type="presParOf" srcId="{6C85CEC2-9D38-3D47-97CC-4D9B5D50A6AD}" destId="{EF4D0D15-8B3A-E842-92AF-3A6A5F96D4F7}" srcOrd="1" destOrd="0" presId="urn:microsoft.com/office/officeart/2008/layout/LinedList"/>
    <dgm:cxn modelId="{624BF261-9E7D-AA40-835B-F17305829477}" type="presParOf" srcId="{EF4D0D15-8B3A-E842-92AF-3A6A5F96D4F7}" destId="{09CAC982-9DC8-3343-A97D-D19438123A43}" srcOrd="0" destOrd="0" presId="urn:microsoft.com/office/officeart/2008/layout/LinedList"/>
    <dgm:cxn modelId="{F8B385EE-F42C-2C43-AE21-D3264994F6AB}" type="presParOf" srcId="{EF4D0D15-8B3A-E842-92AF-3A6A5F96D4F7}" destId="{EF1EB7CF-BA21-A34E-A9E5-37CBBC9B0909}" srcOrd="1" destOrd="0" presId="urn:microsoft.com/office/officeart/2008/layout/LinedList"/>
    <dgm:cxn modelId="{42521419-0391-D641-A5EB-48EBD489EE38}" type="presParOf" srcId="{6C85CEC2-9D38-3D47-97CC-4D9B5D50A6AD}" destId="{B7D97E4F-97A6-BE45-81DF-B1CC588F02BB}" srcOrd="2" destOrd="0" presId="urn:microsoft.com/office/officeart/2008/layout/LinedList"/>
    <dgm:cxn modelId="{EB8BD7AD-1F86-0942-98AC-095AB738B8A8}" type="presParOf" srcId="{6C85CEC2-9D38-3D47-97CC-4D9B5D50A6AD}" destId="{7DC28AE0-A7C1-7A49-83B6-FAD533D1EC60}" srcOrd="3" destOrd="0" presId="urn:microsoft.com/office/officeart/2008/layout/LinedList"/>
    <dgm:cxn modelId="{29CBC89A-9B72-8A43-9938-C4846D16DC3B}" type="presParOf" srcId="{7DC28AE0-A7C1-7A49-83B6-FAD533D1EC60}" destId="{7190BD4F-04D5-5346-8E5B-D3B523A6AD62}" srcOrd="0" destOrd="0" presId="urn:microsoft.com/office/officeart/2008/layout/LinedList"/>
    <dgm:cxn modelId="{34E3E059-E8AD-4C45-AFE5-B92D8792C48B}" type="presParOf" srcId="{7DC28AE0-A7C1-7A49-83B6-FAD533D1EC60}" destId="{5298F5FA-C36C-E54F-97A1-6EAF97C971F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A35B4EB-FA74-ED47-9A64-F79282AB2B80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4FF643-6B35-1943-B3E7-6BD86417EB92}">
      <dgm:prSet/>
      <dgm:spPr/>
      <dgm:t>
        <a:bodyPr/>
        <a:lstStyle/>
        <a:p>
          <a:pPr rtl="0"/>
          <a:r>
            <a:rPr lang="pl-PL" b="0" dirty="0" smtClean="0"/>
            <a:t>Istnieje potrzeba kształtowania rankingów o charakterze specjalistycznym, oddzielnie oceniające wskaźniki działania uczelni: działalność naukowa, kierunki studiów lub dziedziny. </a:t>
          </a:r>
          <a:endParaRPr lang="pl-PL" b="0" dirty="0"/>
        </a:p>
      </dgm:t>
    </dgm:pt>
    <dgm:pt modelId="{85092844-5409-1042-BD3E-E7F5E3FA1D4B}" type="parTrans" cxnId="{F08340D4-F549-0448-9E5B-648C28208FEE}">
      <dgm:prSet/>
      <dgm:spPr/>
      <dgm:t>
        <a:bodyPr/>
        <a:lstStyle/>
        <a:p>
          <a:endParaRPr lang="ru-RU" b="0"/>
        </a:p>
      </dgm:t>
    </dgm:pt>
    <dgm:pt modelId="{39F226F7-9976-AD46-BC75-BF61012645C9}" type="sibTrans" cxnId="{F08340D4-F549-0448-9E5B-648C28208FEE}">
      <dgm:prSet/>
      <dgm:spPr/>
      <dgm:t>
        <a:bodyPr/>
        <a:lstStyle/>
        <a:p>
          <a:endParaRPr lang="ru-RU" b="0"/>
        </a:p>
      </dgm:t>
    </dgm:pt>
    <dgm:pt modelId="{3A84F0EE-DA31-B640-9A2E-9C55C83B4369}">
      <dgm:prSet/>
      <dgm:spPr/>
      <dgm:t>
        <a:bodyPr/>
        <a:lstStyle/>
        <a:p>
          <a:pPr rtl="0"/>
          <a:r>
            <a:rPr lang="pl-PL" b="0" smtClean="0"/>
            <a:t>Proces udziału uczelni ukraińskich w rankingach międzynarodowych wiąże się z pewnymi subiektywnymi i obiektywnymi czynnikami, w tym z organizacją systemu edukacji i nauki oraz jej finansowaniem.</a:t>
          </a:r>
          <a:endParaRPr lang="pl-PL" b="0"/>
        </a:p>
      </dgm:t>
    </dgm:pt>
    <dgm:pt modelId="{1E3C700A-37C7-6841-8E23-E44B3964082F}" type="parTrans" cxnId="{03392A64-A9E7-5D4A-9259-A163684C3B8B}">
      <dgm:prSet/>
      <dgm:spPr/>
      <dgm:t>
        <a:bodyPr/>
        <a:lstStyle/>
        <a:p>
          <a:endParaRPr lang="ru-RU" b="0"/>
        </a:p>
      </dgm:t>
    </dgm:pt>
    <dgm:pt modelId="{131848DB-9399-9C4B-86FD-810EDA11D8C2}" type="sibTrans" cxnId="{03392A64-A9E7-5D4A-9259-A163684C3B8B}">
      <dgm:prSet/>
      <dgm:spPr/>
      <dgm:t>
        <a:bodyPr/>
        <a:lstStyle/>
        <a:p>
          <a:endParaRPr lang="ru-RU" b="0"/>
        </a:p>
      </dgm:t>
    </dgm:pt>
    <dgm:pt modelId="{62D6B574-027F-284B-A46F-27AC8674BD8B}">
      <dgm:prSet/>
      <dgm:spPr/>
      <dgm:t>
        <a:bodyPr/>
        <a:lstStyle/>
        <a:p>
          <a:pPr rtl="0"/>
          <a:r>
            <a:rPr lang="pl-PL" b="0" dirty="0" smtClean="0"/>
            <a:t>Należy rozwijać rankingi krajowe jako narzędzie </a:t>
          </a:r>
          <a:r>
            <a:rPr lang="pl-PL" b="0" dirty="0" err="1" smtClean="0"/>
            <a:t>benchmarkingu</a:t>
          </a:r>
          <a:endParaRPr lang="pl-PL" b="0" dirty="0"/>
        </a:p>
      </dgm:t>
    </dgm:pt>
    <dgm:pt modelId="{01B43B20-BC5E-644A-A01C-D7FF69511D01}" type="parTrans" cxnId="{0A3274EA-613F-FA48-9240-B01E3FC62582}">
      <dgm:prSet/>
      <dgm:spPr/>
      <dgm:t>
        <a:bodyPr/>
        <a:lstStyle/>
        <a:p>
          <a:endParaRPr lang="ru-RU" b="0"/>
        </a:p>
      </dgm:t>
    </dgm:pt>
    <dgm:pt modelId="{0949BF14-F461-9E45-92F3-8CCB7C78F473}" type="sibTrans" cxnId="{0A3274EA-613F-FA48-9240-B01E3FC62582}">
      <dgm:prSet/>
      <dgm:spPr/>
      <dgm:t>
        <a:bodyPr/>
        <a:lstStyle/>
        <a:p>
          <a:endParaRPr lang="ru-RU" b="0"/>
        </a:p>
      </dgm:t>
    </dgm:pt>
    <dgm:pt modelId="{86F2259A-6AB8-C040-85E0-9E3C625C59E3}">
      <dgm:prSet/>
      <dgm:spPr/>
      <dgm:t>
        <a:bodyPr/>
        <a:lstStyle/>
        <a:p>
          <a:pPr rtl="0"/>
          <a:r>
            <a:rPr lang="pl-PL" b="0" dirty="0" smtClean="0"/>
            <a:t>Wyniki rankingów powinny być wykorzystywane w celu ustalenia priorytetowego finansowania z budżetu państwa oraz motywowania uczelni do poprawy swojej pozycji w rankingach światowych.</a:t>
          </a:r>
          <a:endParaRPr lang="pl-PL" b="0" dirty="0"/>
        </a:p>
      </dgm:t>
    </dgm:pt>
    <dgm:pt modelId="{09CADF3C-AC87-6448-A4FA-D778D5E06D6C}" type="parTrans" cxnId="{7DD4E648-B28F-1D4F-B233-403CF2F6FF10}">
      <dgm:prSet/>
      <dgm:spPr/>
      <dgm:t>
        <a:bodyPr/>
        <a:lstStyle/>
        <a:p>
          <a:endParaRPr lang="ru-RU" b="0"/>
        </a:p>
      </dgm:t>
    </dgm:pt>
    <dgm:pt modelId="{9DFCEC27-D698-B744-8AFF-4BC5F85C8998}" type="sibTrans" cxnId="{7DD4E648-B28F-1D4F-B233-403CF2F6FF10}">
      <dgm:prSet/>
      <dgm:spPr/>
      <dgm:t>
        <a:bodyPr/>
        <a:lstStyle/>
        <a:p>
          <a:endParaRPr lang="ru-RU" b="0"/>
        </a:p>
      </dgm:t>
    </dgm:pt>
    <dgm:pt modelId="{BAE72868-00F1-F443-ACE3-AE12D6D56CA3}" type="pres">
      <dgm:prSet presAssocID="{CA35B4EB-FA74-ED47-9A64-F79282AB2B80}" presName="vert0" presStyleCnt="0">
        <dgm:presLayoutVars>
          <dgm:dir/>
          <dgm:animOne val="branch"/>
          <dgm:animLvl val="lvl"/>
        </dgm:presLayoutVars>
      </dgm:prSet>
      <dgm:spPr/>
    </dgm:pt>
    <dgm:pt modelId="{86E93A8F-2F0F-6147-8FAB-DDE6771E973B}" type="pres">
      <dgm:prSet presAssocID="{274FF643-6B35-1943-B3E7-6BD86417EB92}" presName="thickLine" presStyleLbl="alignNode1" presStyleIdx="0" presStyleCnt="4"/>
      <dgm:spPr/>
    </dgm:pt>
    <dgm:pt modelId="{D0A1B47D-803E-3D4A-84F6-4A282B05D2A8}" type="pres">
      <dgm:prSet presAssocID="{274FF643-6B35-1943-B3E7-6BD86417EB92}" presName="horz1" presStyleCnt="0"/>
      <dgm:spPr/>
    </dgm:pt>
    <dgm:pt modelId="{926D2BE9-7E41-5A44-924A-18370F166AFE}" type="pres">
      <dgm:prSet presAssocID="{274FF643-6B35-1943-B3E7-6BD86417EB92}" presName="tx1" presStyleLbl="revTx" presStyleIdx="0" presStyleCnt="4"/>
      <dgm:spPr/>
    </dgm:pt>
    <dgm:pt modelId="{78B70378-36C7-6D42-81C0-F4522C77A3A9}" type="pres">
      <dgm:prSet presAssocID="{274FF643-6B35-1943-B3E7-6BD86417EB92}" presName="vert1" presStyleCnt="0"/>
      <dgm:spPr/>
    </dgm:pt>
    <dgm:pt modelId="{68448E6F-9A91-574E-92E7-3F8DBC8A8BE3}" type="pres">
      <dgm:prSet presAssocID="{3A84F0EE-DA31-B640-9A2E-9C55C83B4369}" presName="thickLine" presStyleLbl="alignNode1" presStyleIdx="1" presStyleCnt="4"/>
      <dgm:spPr/>
    </dgm:pt>
    <dgm:pt modelId="{78FD5D82-A34E-984F-A8AA-BD777AA32A0A}" type="pres">
      <dgm:prSet presAssocID="{3A84F0EE-DA31-B640-9A2E-9C55C83B4369}" presName="horz1" presStyleCnt="0"/>
      <dgm:spPr/>
    </dgm:pt>
    <dgm:pt modelId="{15E71D55-E0E6-0641-943F-7143A4BDBD31}" type="pres">
      <dgm:prSet presAssocID="{3A84F0EE-DA31-B640-9A2E-9C55C83B4369}" presName="tx1" presStyleLbl="revTx" presStyleIdx="1" presStyleCnt="4"/>
      <dgm:spPr/>
    </dgm:pt>
    <dgm:pt modelId="{98B4DBE4-09AF-E448-9223-2605256EBA4E}" type="pres">
      <dgm:prSet presAssocID="{3A84F0EE-DA31-B640-9A2E-9C55C83B4369}" presName="vert1" presStyleCnt="0"/>
      <dgm:spPr/>
    </dgm:pt>
    <dgm:pt modelId="{D5E8B0E9-81F5-0D44-925B-42D13E765BCE}" type="pres">
      <dgm:prSet presAssocID="{62D6B574-027F-284B-A46F-27AC8674BD8B}" presName="thickLine" presStyleLbl="alignNode1" presStyleIdx="2" presStyleCnt="4"/>
      <dgm:spPr/>
    </dgm:pt>
    <dgm:pt modelId="{7D550DB2-9F04-FA40-93F5-47947B900892}" type="pres">
      <dgm:prSet presAssocID="{62D6B574-027F-284B-A46F-27AC8674BD8B}" presName="horz1" presStyleCnt="0"/>
      <dgm:spPr/>
    </dgm:pt>
    <dgm:pt modelId="{CE83C0BE-BCA3-FA49-8DC8-44B32061AB6B}" type="pres">
      <dgm:prSet presAssocID="{62D6B574-027F-284B-A46F-27AC8674BD8B}" presName="tx1" presStyleLbl="revTx" presStyleIdx="2" presStyleCnt="4"/>
      <dgm:spPr/>
      <dgm:t>
        <a:bodyPr/>
        <a:lstStyle/>
        <a:p>
          <a:endParaRPr lang="ru-RU"/>
        </a:p>
      </dgm:t>
    </dgm:pt>
    <dgm:pt modelId="{947DAD3B-486E-204D-800C-8A5C1AC43827}" type="pres">
      <dgm:prSet presAssocID="{62D6B574-027F-284B-A46F-27AC8674BD8B}" presName="vert1" presStyleCnt="0"/>
      <dgm:spPr/>
    </dgm:pt>
    <dgm:pt modelId="{6D332618-6F08-8445-B553-BC626C6BC51F}" type="pres">
      <dgm:prSet presAssocID="{86F2259A-6AB8-C040-85E0-9E3C625C59E3}" presName="thickLine" presStyleLbl="alignNode1" presStyleIdx="3" presStyleCnt="4"/>
      <dgm:spPr/>
    </dgm:pt>
    <dgm:pt modelId="{9F087737-6EA2-C141-9B2B-0D5A73601E7E}" type="pres">
      <dgm:prSet presAssocID="{86F2259A-6AB8-C040-85E0-9E3C625C59E3}" presName="horz1" presStyleCnt="0"/>
      <dgm:spPr/>
    </dgm:pt>
    <dgm:pt modelId="{2E74B48E-59EF-474D-8361-FE876CE8D941}" type="pres">
      <dgm:prSet presAssocID="{86F2259A-6AB8-C040-85E0-9E3C625C59E3}" presName="tx1" presStyleLbl="revTx" presStyleIdx="3" presStyleCnt="4"/>
      <dgm:spPr/>
      <dgm:t>
        <a:bodyPr/>
        <a:lstStyle/>
        <a:p>
          <a:endParaRPr lang="ru-RU"/>
        </a:p>
      </dgm:t>
    </dgm:pt>
    <dgm:pt modelId="{6DC30A7A-408B-BE4C-AEA9-F86CD2CF4F1F}" type="pres">
      <dgm:prSet presAssocID="{86F2259A-6AB8-C040-85E0-9E3C625C59E3}" presName="vert1" presStyleCnt="0"/>
      <dgm:spPr/>
    </dgm:pt>
  </dgm:ptLst>
  <dgm:cxnLst>
    <dgm:cxn modelId="{FAE836C8-4F9B-164E-947D-60F50DAED61B}" type="presOf" srcId="{3A84F0EE-DA31-B640-9A2E-9C55C83B4369}" destId="{15E71D55-E0E6-0641-943F-7143A4BDBD31}" srcOrd="0" destOrd="0" presId="urn:microsoft.com/office/officeart/2008/layout/LinedList"/>
    <dgm:cxn modelId="{F08340D4-F549-0448-9E5B-648C28208FEE}" srcId="{CA35B4EB-FA74-ED47-9A64-F79282AB2B80}" destId="{274FF643-6B35-1943-B3E7-6BD86417EB92}" srcOrd="0" destOrd="0" parTransId="{85092844-5409-1042-BD3E-E7F5E3FA1D4B}" sibTransId="{39F226F7-9976-AD46-BC75-BF61012645C9}"/>
    <dgm:cxn modelId="{D850EB20-A9B6-814C-AD8A-7CB9936AF174}" type="presOf" srcId="{CA35B4EB-FA74-ED47-9A64-F79282AB2B80}" destId="{BAE72868-00F1-F443-ACE3-AE12D6D56CA3}" srcOrd="0" destOrd="0" presId="urn:microsoft.com/office/officeart/2008/layout/LinedList"/>
    <dgm:cxn modelId="{7DD4E648-B28F-1D4F-B233-403CF2F6FF10}" srcId="{CA35B4EB-FA74-ED47-9A64-F79282AB2B80}" destId="{86F2259A-6AB8-C040-85E0-9E3C625C59E3}" srcOrd="3" destOrd="0" parTransId="{09CADF3C-AC87-6448-A4FA-D778D5E06D6C}" sibTransId="{9DFCEC27-D698-B744-8AFF-4BC5F85C8998}"/>
    <dgm:cxn modelId="{0A3274EA-613F-FA48-9240-B01E3FC62582}" srcId="{CA35B4EB-FA74-ED47-9A64-F79282AB2B80}" destId="{62D6B574-027F-284B-A46F-27AC8674BD8B}" srcOrd="2" destOrd="0" parTransId="{01B43B20-BC5E-644A-A01C-D7FF69511D01}" sibTransId="{0949BF14-F461-9E45-92F3-8CCB7C78F473}"/>
    <dgm:cxn modelId="{E39689E3-EB9A-B84E-866D-CD899CF6BC47}" type="presOf" srcId="{62D6B574-027F-284B-A46F-27AC8674BD8B}" destId="{CE83C0BE-BCA3-FA49-8DC8-44B32061AB6B}" srcOrd="0" destOrd="0" presId="urn:microsoft.com/office/officeart/2008/layout/LinedList"/>
    <dgm:cxn modelId="{DD2A9B12-EF01-814D-B1D6-BA97405E75EB}" type="presOf" srcId="{86F2259A-6AB8-C040-85E0-9E3C625C59E3}" destId="{2E74B48E-59EF-474D-8361-FE876CE8D941}" srcOrd="0" destOrd="0" presId="urn:microsoft.com/office/officeart/2008/layout/LinedList"/>
    <dgm:cxn modelId="{8B0AA375-3A04-B741-BD10-F63618DF36EA}" type="presOf" srcId="{274FF643-6B35-1943-B3E7-6BD86417EB92}" destId="{926D2BE9-7E41-5A44-924A-18370F166AFE}" srcOrd="0" destOrd="0" presId="urn:microsoft.com/office/officeart/2008/layout/LinedList"/>
    <dgm:cxn modelId="{03392A64-A9E7-5D4A-9259-A163684C3B8B}" srcId="{CA35B4EB-FA74-ED47-9A64-F79282AB2B80}" destId="{3A84F0EE-DA31-B640-9A2E-9C55C83B4369}" srcOrd="1" destOrd="0" parTransId="{1E3C700A-37C7-6841-8E23-E44B3964082F}" sibTransId="{131848DB-9399-9C4B-86FD-810EDA11D8C2}"/>
    <dgm:cxn modelId="{36016C01-BE45-E342-887B-5CD0B44D244B}" type="presParOf" srcId="{BAE72868-00F1-F443-ACE3-AE12D6D56CA3}" destId="{86E93A8F-2F0F-6147-8FAB-DDE6771E973B}" srcOrd="0" destOrd="0" presId="urn:microsoft.com/office/officeart/2008/layout/LinedList"/>
    <dgm:cxn modelId="{83CD51AC-C3DA-3F4A-A7CF-115AD2CCE8E6}" type="presParOf" srcId="{BAE72868-00F1-F443-ACE3-AE12D6D56CA3}" destId="{D0A1B47D-803E-3D4A-84F6-4A282B05D2A8}" srcOrd="1" destOrd="0" presId="urn:microsoft.com/office/officeart/2008/layout/LinedList"/>
    <dgm:cxn modelId="{9AC3A1C7-B4FA-9E4D-B78C-764D8904EA91}" type="presParOf" srcId="{D0A1B47D-803E-3D4A-84F6-4A282B05D2A8}" destId="{926D2BE9-7E41-5A44-924A-18370F166AFE}" srcOrd="0" destOrd="0" presId="urn:microsoft.com/office/officeart/2008/layout/LinedList"/>
    <dgm:cxn modelId="{77066A29-8287-1E42-A503-E0E2AF9865C8}" type="presParOf" srcId="{D0A1B47D-803E-3D4A-84F6-4A282B05D2A8}" destId="{78B70378-36C7-6D42-81C0-F4522C77A3A9}" srcOrd="1" destOrd="0" presId="urn:microsoft.com/office/officeart/2008/layout/LinedList"/>
    <dgm:cxn modelId="{AB8A4F3A-5BD1-8240-A843-82970C983BF3}" type="presParOf" srcId="{BAE72868-00F1-F443-ACE3-AE12D6D56CA3}" destId="{68448E6F-9A91-574E-92E7-3F8DBC8A8BE3}" srcOrd="2" destOrd="0" presId="urn:microsoft.com/office/officeart/2008/layout/LinedList"/>
    <dgm:cxn modelId="{EC627C65-A2FA-194D-BAC6-B99ECAE9F878}" type="presParOf" srcId="{BAE72868-00F1-F443-ACE3-AE12D6D56CA3}" destId="{78FD5D82-A34E-984F-A8AA-BD777AA32A0A}" srcOrd="3" destOrd="0" presId="urn:microsoft.com/office/officeart/2008/layout/LinedList"/>
    <dgm:cxn modelId="{216AA81A-C72B-D243-8FE1-F8AB7B98F6FE}" type="presParOf" srcId="{78FD5D82-A34E-984F-A8AA-BD777AA32A0A}" destId="{15E71D55-E0E6-0641-943F-7143A4BDBD31}" srcOrd="0" destOrd="0" presId="urn:microsoft.com/office/officeart/2008/layout/LinedList"/>
    <dgm:cxn modelId="{B82E79AC-7147-CE43-8EF6-752798029AD6}" type="presParOf" srcId="{78FD5D82-A34E-984F-A8AA-BD777AA32A0A}" destId="{98B4DBE4-09AF-E448-9223-2605256EBA4E}" srcOrd="1" destOrd="0" presId="urn:microsoft.com/office/officeart/2008/layout/LinedList"/>
    <dgm:cxn modelId="{842380AD-D27A-EA4D-A0C2-8898C92EDAE8}" type="presParOf" srcId="{BAE72868-00F1-F443-ACE3-AE12D6D56CA3}" destId="{D5E8B0E9-81F5-0D44-925B-42D13E765BCE}" srcOrd="4" destOrd="0" presId="urn:microsoft.com/office/officeart/2008/layout/LinedList"/>
    <dgm:cxn modelId="{6D3534D6-061C-9B4F-81E6-850B1A1F8A96}" type="presParOf" srcId="{BAE72868-00F1-F443-ACE3-AE12D6D56CA3}" destId="{7D550DB2-9F04-FA40-93F5-47947B900892}" srcOrd="5" destOrd="0" presId="urn:microsoft.com/office/officeart/2008/layout/LinedList"/>
    <dgm:cxn modelId="{95807AC0-C35D-564C-8C71-7B570690C6D5}" type="presParOf" srcId="{7D550DB2-9F04-FA40-93F5-47947B900892}" destId="{CE83C0BE-BCA3-FA49-8DC8-44B32061AB6B}" srcOrd="0" destOrd="0" presId="urn:microsoft.com/office/officeart/2008/layout/LinedList"/>
    <dgm:cxn modelId="{845564F1-C80A-D549-ADDE-1815C81E6442}" type="presParOf" srcId="{7D550DB2-9F04-FA40-93F5-47947B900892}" destId="{947DAD3B-486E-204D-800C-8A5C1AC43827}" srcOrd="1" destOrd="0" presId="urn:microsoft.com/office/officeart/2008/layout/LinedList"/>
    <dgm:cxn modelId="{1DDEAAF0-2D58-0C43-B7FF-8ADB92B70525}" type="presParOf" srcId="{BAE72868-00F1-F443-ACE3-AE12D6D56CA3}" destId="{6D332618-6F08-8445-B553-BC626C6BC51F}" srcOrd="6" destOrd="0" presId="urn:microsoft.com/office/officeart/2008/layout/LinedList"/>
    <dgm:cxn modelId="{4EC5FD1D-9381-9B47-AB8D-B9A70D0FE35F}" type="presParOf" srcId="{BAE72868-00F1-F443-ACE3-AE12D6D56CA3}" destId="{9F087737-6EA2-C141-9B2B-0D5A73601E7E}" srcOrd="7" destOrd="0" presId="urn:microsoft.com/office/officeart/2008/layout/LinedList"/>
    <dgm:cxn modelId="{42D9B745-447D-D942-AF0C-2660CBCF5244}" type="presParOf" srcId="{9F087737-6EA2-C141-9B2B-0D5A73601E7E}" destId="{2E74B48E-59EF-474D-8361-FE876CE8D941}" srcOrd="0" destOrd="0" presId="urn:microsoft.com/office/officeart/2008/layout/LinedList"/>
    <dgm:cxn modelId="{976A81B6-A315-CD40-B5BB-039D6C2F9622}" type="presParOf" srcId="{9F087737-6EA2-C141-9B2B-0D5A73601E7E}" destId="{6DC30A7A-408B-BE4C-AEA9-F86CD2CF4F1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55B6CFD-2C3A-B547-A5F4-6598104CCAC0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3F6FF3-E7F7-F94E-88A7-B41420A9CE96}">
      <dgm:prSet/>
      <dgm:spPr/>
      <dgm:t>
        <a:bodyPr/>
        <a:lstStyle/>
        <a:p>
          <a:pPr rtl="0"/>
          <a:r>
            <a:rPr lang="ru-RU" b="0" i="0" baseline="0" dirty="0" err="1" smtClean="0"/>
            <a:t>Існує</a:t>
          </a:r>
          <a:r>
            <a:rPr lang="ru-RU" b="0" i="0" baseline="0" dirty="0" smtClean="0"/>
            <a:t> потреба </a:t>
          </a:r>
          <a:r>
            <a:rPr lang="ru-RU" b="0" i="0" baseline="0" dirty="0" err="1" smtClean="0"/>
            <a:t>формування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спеціалізованих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рейтингів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університетів</a:t>
          </a:r>
          <a:r>
            <a:rPr lang="ru-RU" b="0" i="0" baseline="0" dirty="0" smtClean="0"/>
            <a:t>, в </a:t>
          </a:r>
          <a:r>
            <a:rPr lang="ru-RU" b="0" i="0" baseline="0" dirty="0" err="1" smtClean="0"/>
            <a:t>яких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би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оцінювалися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окремі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аспекти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діяльності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університетів</a:t>
          </a:r>
          <a:r>
            <a:rPr lang="ru-RU" b="0" i="0" baseline="0" dirty="0" smtClean="0"/>
            <a:t>: </a:t>
          </a:r>
          <a:r>
            <a:rPr lang="ru-RU" b="0" i="0" baseline="0" dirty="0" err="1" smtClean="0"/>
            <a:t>наукові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дослідження</a:t>
          </a:r>
          <a:r>
            <a:rPr lang="ru-RU" b="0" i="0" baseline="0" dirty="0" smtClean="0"/>
            <a:t>, </a:t>
          </a:r>
          <a:r>
            <a:rPr lang="ru-RU" b="0" i="0" baseline="0" dirty="0" err="1" smtClean="0"/>
            <a:t>напрями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підготовки</a:t>
          </a:r>
          <a:r>
            <a:rPr lang="ru-RU" b="0" i="0" baseline="0" dirty="0" smtClean="0"/>
            <a:t> (</a:t>
          </a:r>
          <a:r>
            <a:rPr lang="ru-RU" b="0" i="0" baseline="0" dirty="0" err="1" smtClean="0"/>
            <a:t>галузі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знань</a:t>
          </a:r>
          <a:r>
            <a:rPr lang="ru-RU" b="0" i="0" baseline="0" dirty="0" smtClean="0"/>
            <a:t>). </a:t>
          </a:r>
          <a:endParaRPr lang="ru-RU" b="0" dirty="0"/>
        </a:p>
      </dgm:t>
    </dgm:pt>
    <dgm:pt modelId="{96127B43-238C-5B43-A03D-7AAF03386C4D}" type="parTrans" cxnId="{0C9A6091-3606-F64A-8DEC-32431386C166}">
      <dgm:prSet/>
      <dgm:spPr/>
      <dgm:t>
        <a:bodyPr/>
        <a:lstStyle/>
        <a:p>
          <a:endParaRPr lang="ru-RU" b="0"/>
        </a:p>
      </dgm:t>
    </dgm:pt>
    <dgm:pt modelId="{E7023738-B833-794A-A169-16A7D82F39B3}" type="sibTrans" cxnId="{0C9A6091-3606-F64A-8DEC-32431386C166}">
      <dgm:prSet/>
      <dgm:spPr/>
      <dgm:t>
        <a:bodyPr/>
        <a:lstStyle/>
        <a:p>
          <a:endParaRPr lang="ru-RU" b="0"/>
        </a:p>
      </dgm:t>
    </dgm:pt>
    <dgm:pt modelId="{82942EAE-A68B-E843-8521-00BCE449CB83}">
      <dgm:prSet/>
      <dgm:spPr/>
      <dgm:t>
        <a:bodyPr/>
        <a:lstStyle/>
        <a:p>
          <a:pPr rtl="0"/>
          <a:r>
            <a:rPr lang="ru-RU" b="0" i="0" baseline="0" dirty="0" err="1" smtClean="0"/>
            <a:t>Процес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участі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українських</a:t>
          </a:r>
          <a:r>
            <a:rPr lang="ru-RU" b="0" i="0" baseline="0" dirty="0" smtClean="0"/>
            <a:t> ЗВО в </a:t>
          </a:r>
          <a:r>
            <a:rPr lang="ru-RU" b="0" i="0" baseline="0" dirty="0" err="1" smtClean="0"/>
            <a:t>міжнародних</a:t>
          </a:r>
          <a:r>
            <a:rPr lang="ru-RU" b="0" i="0" baseline="0" dirty="0" smtClean="0"/>
            <a:t> рейтингах </a:t>
          </a:r>
          <a:r>
            <a:rPr lang="ru-RU" b="0" i="0" baseline="0" dirty="0" err="1" smtClean="0"/>
            <a:t>пов’язаний</a:t>
          </a:r>
          <a:r>
            <a:rPr lang="ru-RU" b="0" i="0" baseline="0" dirty="0" smtClean="0"/>
            <a:t> з </a:t>
          </a:r>
          <a:r>
            <a:rPr lang="ru-RU" b="0" i="0" baseline="0" dirty="0" err="1" smtClean="0"/>
            <a:t>певними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суб’єктивними</a:t>
          </a:r>
          <a:r>
            <a:rPr lang="ru-RU" b="0" i="0" baseline="0" dirty="0" smtClean="0"/>
            <a:t> та </a:t>
          </a:r>
          <a:r>
            <a:rPr lang="ru-RU" b="0" i="0" baseline="0" dirty="0" err="1" smtClean="0"/>
            <a:t>об’єктивними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чинниками</a:t>
          </a:r>
          <a:r>
            <a:rPr lang="ru-RU" b="0" i="0" baseline="0" dirty="0" smtClean="0"/>
            <a:t>, </a:t>
          </a:r>
          <a:r>
            <a:rPr lang="ru-RU" b="0" i="0" baseline="0" dirty="0" err="1" smtClean="0"/>
            <a:t>зокрема</a:t>
          </a:r>
          <a:r>
            <a:rPr lang="ru-RU" b="0" i="0" baseline="0" dirty="0" smtClean="0"/>
            <a:t> й </a:t>
          </a:r>
          <a:r>
            <a:rPr lang="ru-RU" b="0" i="0" baseline="0" dirty="0" err="1" smtClean="0"/>
            <a:t>організацією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системи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освіти</a:t>
          </a:r>
          <a:r>
            <a:rPr lang="ru-RU" b="0" i="0" baseline="0" dirty="0" smtClean="0"/>
            <a:t> й науки та </a:t>
          </a:r>
          <a:r>
            <a:rPr lang="ru-RU" b="0" i="0" baseline="0" dirty="0" err="1" smtClean="0"/>
            <a:t>її</a:t>
          </a:r>
          <a:r>
            <a:rPr lang="ru-RU" b="0" i="0" baseline="0" dirty="0" smtClean="0"/>
            <a:t> </a:t>
          </a:r>
          <a:r>
            <a:rPr lang="ru-RU" b="0" i="0" baseline="0" dirty="0" err="1" smtClean="0"/>
            <a:t>фінансуванням</a:t>
          </a:r>
          <a:r>
            <a:rPr lang="ru-RU" b="0" i="0" baseline="0" dirty="0" smtClean="0"/>
            <a:t>. </a:t>
          </a:r>
          <a:endParaRPr lang="ru-RU" b="0" dirty="0"/>
        </a:p>
      </dgm:t>
    </dgm:pt>
    <dgm:pt modelId="{CB59FAB0-4704-2C4E-85E0-6FBEB0833146}" type="parTrans" cxnId="{F0A5622C-9E58-7A41-99E6-55B9A43F5189}">
      <dgm:prSet/>
      <dgm:spPr/>
      <dgm:t>
        <a:bodyPr/>
        <a:lstStyle/>
        <a:p>
          <a:endParaRPr lang="ru-RU" b="0"/>
        </a:p>
      </dgm:t>
    </dgm:pt>
    <dgm:pt modelId="{135A5499-CE91-7348-B3E7-B6F5F1268A02}" type="sibTrans" cxnId="{F0A5622C-9E58-7A41-99E6-55B9A43F5189}">
      <dgm:prSet/>
      <dgm:spPr/>
      <dgm:t>
        <a:bodyPr/>
        <a:lstStyle/>
        <a:p>
          <a:endParaRPr lang="ru-RU" b="0"/>
        </a:p>
      </dgm:t>
    </dgm:pt>
    <dgm:pt modelId="{215EEC04-A4F1-FB4C-8093-FE5CCE7EDE20}">
      <dgm:prSet/>
      <dgm:spPr/>
      <dgm:t>
        <a:bodyPr/>
        <a:lstStyle/>
        <a:p>
          <a:pPr rtl="0"/>
          <a:r>
            <a:rPr lang="ru-RU" b="0" dirty="0" smtClean="0"/>
            <a:t> </a:t>
          </a:r>
          <a:r>
            <a:rPr lang="ru-RU" b="0" dirty="0" err="1" smtClean="0"/>
            <a:t>Необхідно</a:t>
          </a:r>
          <a:r>
            <a:rPr lang="ru-RU" b="0" dirty="0" smtClean="0"/>
            <a:t> </a:t>
          </a:r>
          <a:r>
            <a:rPr lang="ru-RU" b="0" dirty="0" err="1" smtClean="0"/>
            <a:t>розвивати</a:t>
          </a:r>
          <a:r>
            <a:rPr lang="ru-RU" b="0" dirty="0" smtClean="0"/>
            <a:t> </a:t>
          </a:r>
          <a:r>
            <a:rPr lang="ru-RU" b="0" dirty="0" err="1" smtClean="0"/>
            <a:t>національні</a:t>
          </a:r>
          <a:r>
            <a:rPr lang="ru-RU" b="0" dirty="0" smtClean="0"/>
            <a:t> рейтинги як </a:t>
          </a:r>
          <a:r>
            <a:rPr lang="ru-RU" b="0" dirty="0" err="1" smtClean="0"/>
            <a:t>інструмент</a:t>
          </a:r>
          <a:r>
            <a:rPr lang="ru-RU" b="0" dirty="0" smtClean="0"/>
            <a:t> </a:t>
          </a:r>
          <a:r>
            <a:rPr lang="ru-RU" b="0" dirty="0" err="1" smtClean="0"/>
            <a:t>проведення</a:t>
          </a:r>
          <a:r>
            <a:rPr lang="ru-RU" b="0" dirty="0" smtClean="0"/>
            <a:t> </a:t>
          </a:r>
          <a:r>
            <a:rPr lang="ru-RU" b="0" dirty="0" err="1" smtClean="0"/>
            <a:t>бенчмаркінгу</a:t>
          </a:r>
          <a:endParaRPr lang="ru-RU" b="0" dirty="0"/>
        </a:p>
      </dgm:t>
    </dgm:pt>
    <dgm:pt modelId="{2420FFA7-6EAA-CB47-B6EA-B727FE550E87}" type="parTrans" cxnId="{0D6396A4-58F6-964A-8DEA-6B0904310FA2}">
      <dgm:prSet/>
      <dgm:spPr/>
      <dgm:t>
        <a:bodyPr/>
        <a:lstStyle/>
        <a:p>
          <a:endParaRPr lang="ru-RU" b="0"/>
        </a:p>
      </dgm:t>
    </dgm:pt>
    <dgm:pt modelId="{FBF2DB15-3754-1C46-8E92-CAF045E80196}" type="sibTrans" cxnId="{0D6396A4-58F6-964A-8DEA-6B0904310FA2}">
      <dgm:prSet/>
      <dgm:spPr/>
      <dgm:t>
        <a:bodyPr/>
        <a:lstStyle/>
        <a:p>
          <a:endParaRPr lang="ru-RU" b="0"/>
        </a:p>
      </dgm:t>
    </dgm:pt>
    <dgm:pt modelId="{71067AF9-FFBF-B645-B2BF-83499FEC1167}">
      <dgm:prSet/>
      <dgm:spPr/>
      <dgm:t>
        <a:bodyPr/>
        <a:lstStyle/>
        <a:p>
          <a:pPr rtl="0"/>
          <a:r>
            <a:rPr lang="ru-RU" b="0" dirty="0" smtClean="0"/>
            <a:t>За результатами </a:t>
          </a:r>
          <a:r>
            <a:rPr lang="ru-RU" b="0" dirty="0" err="1" smtClean="0"/>
            <a:t>рейтингування</a:t>
          </a:r>
          <a:r>
            <a:rPr lang="ru-RU" b="0" dirty="0" smtClean="0"/>
            <a:t> </a:t>
          </a:r>
          <a:r>
            <a:rPr lang="ru-RU" b="0" dirty="0" err="1" smtClean="0"/>
            <a:t>всіх</a:t>
          </a:r>
          <a:r>
            <a:rPr lang="ru-RU" b="0" dirty="0" smtClean="0"/>
            <a:t> ЗВО </a:t>
          </a:r>
          <a:r>
            <a:rPr lang="ru-RU" b="0" dirty="0" err="1" smtClean="0"/>
            <a:t>здійснювати</a:t>
          </a:r>
          <a:r>
            <a:rPr lang="ru-RU" b="0" dirty="0" smtClean="0"/>
            <a:t> </a:t>
          </a:r>
          <a:r>
            <a:rPr lang="ru-RU" b="0" dirty="0" err="1" smtClean="0"/>
            <a:t>пріоритетне</a:t>
          </a:r>
          <a:r>
            <a:rPr lang="ru-RU" b="0" dirty="0" smtClean="0"/>
            <a:t> </a:t>
          </a:r>
          <a:r>
            <a:rPr lang="ru-RU" b="0" dirty="0" err="1" smtClean="0"/>
            <a:t>державне</a:t>
          </a:r>
          <a:r>
            <a:rPr lang="ru-RU" b="0" dirty="0" smtClean="0"/>
            <a:t> </a:t>
          </a:r>
          <a:r>
            <a:rPr lang="ru-RU" b="0" dirty="0" err="1" smtClean="0"/>
            <a:t>фінансування</a:t>
          </a:r>
          <a:r>
            <a:rPr lang="ru-RU" b="0" dirty="0" smtClean="0"/>
            <a:t> та </a:t>
          </a:r>
          <a:r>
            <a:rPr lang="ru-RU" b="0" dirty="0" err="1" smtClean="0"/>
            <a:t>мотивувати</a:t>
          </a:r>
          <a:r>
            <a:rPr lang="ru-RU" b="0" dirty="0" smtClean="0"/>
            <a:t> ЗВО до </a:t>
          </a:r>
          <a:r>
            <a:rPr lang="ru-RU" b="0" dirty="0" err="1" smtClean="0"/>
            <a:t>поліпшення</a:t>
          </a:r>
          <a:r>
            <a:rPr lang="ru-RU" b="0" dirty="0" smtClean="0"/>
            <a:t> </a:t>
          </a:r>
          <a:r>
            <a:rPr lang="ru-RU" b="0" dirty="0" err="1" smtClean="0"/>
            <a:t>позицій</a:t>
          </a:r>
          <a:r>
            <a:rPr lang="ru-RU" b="0" dirty="0" smtClean="0"/>
            <a:t> у </a:t>
          </a:r>
          <a:r>
            <a:rPr lang="ru-RU" b="0" dirty="0" err="1" smtClean="0"/>
            <a:t>світових</a:t>
          </a:r>
          <a:r>
            <a:rPr lang="ru-RU" b="0" dirty="0" smtClean="0"/>
            <a:t> рейтингах.</a:t>
          </a:r>
          <a:endParaRPr lang="ru-RU" b="0" dirty="0"/>
        </a:p>
      </dgm:t>
    </dgm:pt>
    <dgm:pt modelId="{A30F39C1-51FA-5148-9D67-F0A240F40FBF}" type="parTrans" cxnId="{CC455041-037B-0145-B4C0-9A86A2B017E1}">
      <dgm:prSet/>
      <dgm:spPr/>
      <dgm:t>
        <a:bodyPr/>
        <a:lstStyle/>
        <a:p>
          <a:endParaRPr lang="ru-RU" b="0"/>
        </a:p>
      </dgm:t>
    </dgm:pt>
    <dgm:pt modelId="{CFC3082A-392E-1542-851D-10B1B8415EB2}" type="sibTrans" cxnId="{CC455041-037B-0145-B4C0-9A86A2B017E1}">
      <dgm:prSet/>
      <dgm:spPr/>
      <dgm:t>
        <a:bodyPr/>
        <a:lstStyle/>
        <a:p>
          <a:endParaRPr lang="ru-RU" b="0"/>
        </a:p>
      </dgm:t>
    </dgm:pt>
    <dgm:pt modelId="{DCC6B3D9-27D4-B642-BC95-E85D5F4F0DC8}" type="pres">
      <dgm:prSet presAssocID="{A55B6CFD-2C3A-B547-A5F4-6598104CCAC0}" presName="vert0" presStyleCnt="0">
        <dgm:presLayoutVars>
          <dgm:dir/>
          <dgm:animOne val="branch"/>
          <dgm:animLvl val="lvl"/>
        </dgm:presLayoutVars>
      </dgm:prSet>
      <dgm:spPr/>
    </dgm:pt>
    <dgm:pt modelId="{B87938E9-0C70-C343-AD81-A74CD065A5F5}" type="pres">
      <dgm:prSet presAssocID="{233F6FF3-E7F7-F94E-88A7-B41420A9CE96}" presName="thickLine" presStyleLbl="alignNode1" presStyleIdx="0" presStyleCnt="4"/>
      <dgm:spPr/>
    </dgm:pt>
    <dgm:pt modelId="{9F66BA6D-BB7C-9E4C-A0FA-50E336DBB426}" type="pres">
      <dgm:prSet presAssocID="{233F6FF3-E7F7-F94E-88A7-B41420A9CE96}" presName="horz1" presStyleCnt="0"/>
      <dgm:spPr/>
    </dgm:pt>
    <dgm:pt modelId="{A2A66164-8E2D-CC42-BC64-77EE25FE8674}" type="pres">
      <dgm:prSet presAssocID="{233F6FF3-E7F7-F94E-88A7-B41420A9CE96}" presName="tx1" presStyleLbl="revTx" presStyleIdx="0" presStyleCnt="4"/>
      <dgm:spPr/>
      <dgm:t>
        <a:bodyPr/>
        <a:lstStyle/>
        <a:p>
          <a:endParaRPr lang="ru-RU"/>
        </a:p>
      </dgm:t>
    </dgm:pt>
    <dgm:pt modelId="{5772398A-CD7F-7F43-BC09-F76C529C8AFE}" type="pres">
      <dgm:prSet presAssocID="{233F6FF3-E7F7-F94E-88A7-B41420A9CE96}" presName="vert1" presStyleCnt="0"/>
      <dgm:spPr/>
    </dgm:pt>
    <dgm:pt modelId="{916D9D9C-35F2-BA4D-B725-960BF15C5F27}" type="pres">
      <dgm:prSet presAssocID="{82942EAE-A68B-E843-8521-00BCE449CB83}" presName="thickLine" presStyleLbl="alignNode1" presStyleIdx="1" presStyleCnt="4"/>
      <dgm:spPr/>
    </dgm:pt>
    <dgm:pt modelId="{49FB6885-1CFE-6B42-B185-FC049421561F}" type="pres">
      <dgm:prSet presAssocID="{82942EAE-A68B-E843-8521-00BCE449CB83}" presName="horz1" presStyleCnt="0"/>
      <dgm:spPr/>
    </dgm:pt>
    <dgm:pt modelId="{384BDB35-C006-2840-893A-1D0025B1EF01}" type="pres">
      <dgm:prSet presAssocID="{82942EAE-A68B-E843-8521-00BCE449CB83}" presName="tx1" presStyleLbl="revTx" presStyleIdx="1" presStyleCnt="4"/>
      <dgm:spPr/>
      <dgm:t>
        <a:bodyPr/>
        <a:lstStyle/>
        <a:p>
          <a:endParaRPr lang="ru-RU"/>
        </a:p>
      </dgm:t>
    </dgm:pt>
    <dgm:pt modelId="{A90B8FD3-14BF-6F48-A9B6-972A3AF012AA}" type="pres">
      <dgm:prSet presAssocID="{82942EAE-A68B-E843-8521-00BCE449CB83}" presName="vert1" presStyleCnt="0"/>
      <dgm:spPr/>
    </dgm:pt>
    <dgm:pt modelId="{DB13EB11-700E-DB47-8821-3865EE64591B}" type="pres">
      <dgm:prSet presAssocID="{215EEC04-A4F1-FB4C-8093-FE5CCE7EDE20}" presName="thickLine" presStyleLbl="alignNode1" presStyleIdx="2" presStyleCnt="4"/>
      <dgm:spPr/>
    </dgm:pt>
    <dgm:pt modelId="{E1518329-256E-5044-B489-D5E14F9F6CC6}" type="pres">
      <dgm:prSet presAssocID="{215EEC04-A4F1-FB4C-8093-FE5CCE7EDE20}" presName="horz1" presStyleCnt="0"/>
      <dgm:spPr/>
    </dgm:pt>
    <dgm:pt modelId="{E991B927-2535-9647-8E98-F05BE7393BB6}" type="pres">
      <dgm:prSet presAssocID="{215EEC04-A4F1-FB4C-8093-FE5CCE7EDE20}" presName="tx1" presStyleLbl="revTx" presStyleIdx="2" presStyleCnt="4"/>
      <dgm:spPr/>
      <dgm:t>
        <a:bodyPr/>
        <a:lstStyle/>
        <a:p>
          <a:endParaRPr lang="ru-RU"/>
        </a:p>
      </dgm:t>
    </dgm:pt>
    <dgm:pt modelId="{E93E6E3C-9125-6046-B496-1A2411BD345F}" type="pres">
      <dgm:prSet presAssocID="{215EEC04-A4F1-FB4C-8093-FE5CCE7EDE20}" presName="vert1" presStyleCnt="0"/>
      <dgm:spPr/>
    </dgm:pt>
    <dgm:pt modelId="{95F0800B-2517-E74D-9122-7BEF995D5EB4}" type="pres">
      <dgm:prSet presAssocID="{71067AF9-FFBF-B645-B2BF-83499FEC1167}" presName="thickLine" presStyleLbl="alignNode1" presStyleIdx="3" presStyleCnt="4"/>
      <dgm:spPr/>
    </dgm:pt>
    <dgm:pt modelId="{5215189A-4A63-C04C-96F7-8666197957C0}" type="pres">
      <dgm:prSet presAssocID="{71067AF9-FFBF-B645-B2BF-83499FEC1167}" presName="horz1" presStyleCnt="0"/>
      <dgm:spPr/>
    </dgm:pt>
    <dgm:pt modelId="{BADE67CF-5BF9-4942-A778-44293293109A}" type="pres">
      <dgm:prSet presAssocID="{71067AF9-FFBF-B645-B2BF-83499FEC1167}" presName="tx1" presStyleLbl="revTx" presStyleIdx="3" presStyleCnt="4"/>
      <dgm:spPr/>
      <dgm:t>
        <a:bodyPr/>
        <a:lstStyle/>
        <a:p>
          <a:endParaRPr lang="ru-RU"/>
        </a:p>
      </dgm:t>
    </dgm:pt>
    <dgm:pt modelId="{9961792E-3A56-FB49-8E8D-36260C99D582}" type="pres">
      <dgm:prSet presAssocID="{71067AF9-FFBF-B645-B2BF-83499FEC1167}" presName="vert1" presStyleCnt="0"/>
      <dgm:spPr/>
    </dgm:pt>
  </dgm:ptLst>
  <dgm:cxnLst>
    <dgm:cxn modelId="{9BB3028E-30A1-2546-90F5-2A16459D329C}" type="presOf" srcId="{82942EAE-A68B-E843-8521-00BCE449CB83}" destId="{384BDB35-C006-2840-893A-1D0025B1EF01}" srcOrd="0" destOrd="0" presId="urn:microsoft.com/office/officeart/2008/layout/LinedList"/>
    <dgm:cxn modelId="{CC455041-037B-0145-B4C0-9A86A2B017E1}" srcId="{A55B6CFD-2C3A-B547-A5F4-6598104CCAC0}" destId="{71067AF9-FFBF-B645-B2BF-83499FEC1167}" srcOrd="3" destOrd="0" parTransId="{A30F39C1-51FA-5148-9D67-F0A240F40FBF}" sibTransId="{CFC3082A-392E-1542-851D-10B1B8415EB2}"/>
    <dgm:cxn modelId="{F0A5622C-9E58-7A41-99E6-55B9A43F5189}" srcId="{A55B6CFD-2C3A-B547-A5F4-6598104CCAC0}" destId="{82942EAE-A68B-E843-8521-00BCE449CB83}" srcOrd="1" destOrd="0" parTransId="{CB59FAB0-4704-2C4E-85E0-6FBEB0833146}" sibTransId="{135A5499-CE91-7348-B3E7-B6F5F1268A02}"/>
    <dgm:cxn modelId="{74A74E66-1119-4F4D-B84B-90B9498624A4}" type="presOf" srcId="{71067AF9-FFBF-B645-B2BF-83499FEC1167}" destId="{BADE67CF-5BF9-4942-A778-44293293109A}" srcOrd="0" destOrd="0" presId="urn:microsoft.com/office/officeart/2008/layout/LinedList"/>
    <dgm:cxn modelId="{950C96A7-F969-CB49-8E73-F4DD0961A683}" type="presOf" srcId="{A55B6CFD-2C3A-B547-A5F4-6598104CCAC0}" destId="{DCC6B3D9-27D4-B642-BC95-E85D5F4F0DC8}" srcOrd="0" destOrd="0" presId="urn:microsoft.com/office/officeart/2008/layout/LinedList"/>
    <dgm:cxn modelId="{A79ADA19-29B3-E64B-AF38-75F079792173}" type="presOf" srcId="{215EEC04-A4F1-FB4C-8093-FE5CCE7EDE20}" destId="{E991B927-2535-9647-8E98-F05BE7393BB6}" srcOrd="0" destOrd="0" presId="urn:microsoft.com/office/officeart/2008/layout/LinedList"/>
    <dgm:cxn modelId="{0C9A6091-3606-F64A-8DEC-32431386C166}" srcId="{A55B6CFD-2C3A-B547-A5F4-6598104CCAC0}" destId="{233F6FF3-E7F7-F94E-88A7-B41420A9CE96}" srcOrd="0" destOrd="0" parTransId="{96127B43-238C-5B43-A03D-7AAF03386C4D}" sibTransId="{E7023738-B833-794A-A169-16A7D82F39B3}"/>
    <dgm:cxn modelId="{0D6396A4-58F6-964A-8DEA-6B0904310FA2}" srcId="{A55B6CFD-2C3A-B547-A5F4-6598104CCAC0}" destId="{215EEC04-A4F1-FB4C-8093-FE5CCE7EDE20}" srcOrd="2" destOrd="0" parTransId="{2420FFA7-6EAA-CB47-B6EA-B727FE550E87}" sibTransId="{FBF2DB15-3754-1C46-8E92-CAF045E80196}"/>
    <dgm:cxn modelId="{52DDAE74-150D-BF46-8698-F99413E545D6}" type="presOf" srcId="{233F6FF3-E7F7-F94E-88A7-B41420A9CE96}" destId="{A2A66164-8E2D-CC42-BC64-77EE25FE8674}" srcOrd="0" destOrd="0" presId="urn:microsoft.com/office/officeart/2008/layout/LinedList"/>
    <dgm:cxn modelId="{274EF08E-5F9C-BC41-A3D1-1DE572E29B3C}" type="presParOf" srcId="{DCC6B3D9-27D4-B642-BC95-E85D5F4F0DC8}" destId="{B87938E9-0C70-C343-AD81-A74CD065A5F5}" srcOrd="0" destOrd="0" presId="urn:microsoft.com/office/officeart/2008/layout/LinedList"/>
    <dgm:cxn modelId="{CBC102D7-96AB-4046-BAA5-D3383C57C1D5}" type="presParOf" srcId="{DCC6B3D9-27D4-B642-BC95-E85D5F4F0DC8}" destId="{9F66BA6D-BB7C-9E4C-A0FA-50E336DBB426}" srcOrd="1" destOrd="0" presId="urn:microsoft.com/office/officeart/2008/layout/LinedList"/>
    <dgm:cxn modelId="{E9428770-A65C-A442-B0F3-1FF5B20539C1}" type="presParOf" srcId="{9F66BA6D-BB7C-9E4C-A0FA-50E336DBB426}" destId="{A2A66164-8E2D-CC42-BC64-77EE25FE8674}" srcOrd="0" destOrd="0" presId="urn:microsoft.com/office/officeart/2008/layout/LinedList"/>
    <dgm:cxn modelId="{E63E49C1-D755-144A-972B-8C606534E8CD}" type="presParOf" srcId="{9F66BA6D-BB7C-9E4C-A0FA-50E336DBB426}" destId="{5772398A-CD7F-7F43-BC09-F76C529C8AFE}" srcOrd="1" destOrd="0" presId="urn:microsoft.com/office/officeart/2008/layout/LinedList"/>
    <dgm:cxn modelId="{177B156A-60C6-814A-B507-6D97ADBB141B}" type="presParOf" srcId="{DCC6B3D9-27D4-B642-BC95-E85D5F4F0DC8}" destId="{916D9D9C-35F2-BA4D-B725-960BF15C5F27}" srcOrd="2" destOrd="0" presId="urn:microsoft.com/office/officeart/2008/layout/LinedList"/>
    <dgm:cxn modelId="{D5C585C3-C807-8E47-813D-7A1F75EFAF8A}" type="presParOf" srcId="{DCC6B3D9-27D4-B642-BC95-E85D5F4F0DC8}" destId="{49FB6885-1CFE-6B42-B185-FC049421561F}" srcOrd="3" destOrd="0" presId="urn:microsoft.com/office/officeart/2008/layout/LinedList"/>
    <dgm:cxn modelId="{BF495C61-725B-5446-BD58-ABDF4437A64B}" type="presParOf" srcId="{49FB6885-1CFE-6B42-B185-FC049421561F}" destId="{384BDB35-C006-2840-893A-1D0025B1EF01}" srcOrd="0" destOrd="0" presId="urn:microsoft.com/office/officeart/2008/layout/LinedList"/>
    <dgm:cxn modelId="{187A22AD-2F7D-D34F-B902-65664FFDA3A5}" type="presParOf" srcId="{49FB6885-1CFE-6B42-B185-FC049421561F}" destId="{A90B8FD3-14BF-6F48-A9B6-972A3AF012AA}" srcOrd="1" destOrd="0" presId="urn:microsoft.com/office/officeart/2008/layout/LinedList"/>
    <dgm:cxn modelId="{A5C3FDAF-AF9F-9141-AF2D-C2A5115121D2}" type="presParOf" srcId="{DCC6B3D9-27D4-B642-BC95-E85D5F4F0DC8}" destId="{DB13EB11-700E-DB47-8821-3865EE64591B}" srcOrd="4" destOrd="0" presId="urn:microsoft.com/office/officeart/2008/layout/LinedList"/>
    <dgm:cxn modelId="{30279F8E-0E33-2047-954E-7E33BBCE83DD}" type="presParOf" srcId="{DCC6B3D9-27D4-B642-BC95-E85D5F4F0DC8}" destId="{E1518329-256E-5044-B489-D5E14F9F6CC6}" srcOrd="5" destOrd="0" presId="urn:microsoft.com/office/officeart/2008/layout/LinedList"/>
    <dgm:cxn modelId="{DE2649BA-BFF1-6C41-BA06-D04DD6F9C406}" type="presParOf" srcId="{E1518329-256E-5044-B489-D5E14F9F6CC6}" destId="{E991B927-2535-9647-8E98-F05BE7393BB6}" srcOrd="0" destOrd="0" presId="urn:microsoft.com/office/officeart/2008/layout/LinedList"/>
    <dgm:cxn modelId="{21519AF8-AD8B-5149-96DE-CB4AD2977F77}" type="presParOf" srcId="{E1518329-256E-5044-B489-D5E14F9F6CC6}" destId="{E93E6E3C-9125-6046-B496-1A2411BD345F}" srcOrd="1" destOrd="0" presId="urn:microsoft.com/office/officeart/2008/layout/LinedList"/>
    <dgm:cxn modelId="{15DBD2D1-3593-314D-9747-1CC095DD277C}" type="presParOf" srcId="{DCC6B3D9-27D4-B642-BC95-E85D5F4F0DC8}" destId="{95F0800B-2517-E74D-9122-7BEF995D5EB4}" srcOrd="6" destOrd="0" presId="urn:microsoft.com/office/officeart/2008/layout/LinedList"/>
    <dgm:cxn modelId="{F1ABFFC1-15FA-CD46-944D-C72847175676}" type="presParOf" srcId="{DCC6B3D9-27D4-B642-BC95-E85D5F4F0DC8}" destId="{5215189A-4A63-C04C-96F7-8666197957C0}" srcOrd="7" destOrd="0" presId="urn:microsoft.com/office/officeart/2008/layout/LinedList"/>
    <dgm:cxn modelId="{C021DF98-A553-E443-A09F-835717164D04}" type="presParOf" srcId="{5215189A-4A63-C04C-96F7-8666197957C0}" destId="{BADE67CF-5BF9-4942-A778-44293293109A}" srcOrd="0" destOrd="0" presId="urn:microsoft.com/office/officeart/2008/layout/LinedList"/>
    <dgm:cxn modelId="{B340B502-146A-9445-A676-311101025DC7}" type="presParOf" srcId="{5215189A-4A63-C04C-96F7-8666197957C0}" destId="{9961792E-3A56-FB49-8E8D-36260C99D58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A35B4EB-FA74-ED47-9A64-F79282AB2B80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0ECEF3-A89B-B642-B105-3D69D07B4C60}">
      <dgm:prSet/>
      <dgm:spPr/>
      <dgm:t>
        <a:bodyPr/>
        <a:lstStyle/>
        <a:p>
          <a:pPr rtl="0"/>
          <a:r>
            <a:rPr lang="pl-PL" b="0" dirty="0" smtClean="0"/>
            <a:t>Działalność każdej uczelni powinna opierać się na opracowanej strategii na rzecz jej rozwoju, która powinna stać się obowiązkową zasadą i wymogiem ustawowym w odniesieniu do wszystkich uczelni.</a:t>
          </a:r>
          <a:endParaRPr lang="pl-PL" b="0" dirty="0"/>
        </a:p>
      </dgm:t>
    </dgm:pt>
    <dgm:pt modelId="{590BA75E-5FA3-A94D-8136-DDF73AC82CAD}" type="parTrans" cxnId="{B2782DD3-C414-F148-A2D2-C4F0E751415D}">
      <dgm:prSet/>
      <dgm:spPr/>
      <dgm:t>
        <a:bodyPr/>
        <a:lstStyle/>
        <a:p>
          <a:endParaRPr lang="ru-RU" b="0"/>
        </a:p>
      </dgm:t>
    </dgm:pt>
    <dgm:pt modelId="{97D4060F-18BD-CD45-B5BE-F0DB979D0A0C}" type="sibTrans" cxnId="{B2782DD3-C414-F148-A2D2-C4F0E751415D}">
      <dgm:prSet/>
      <dgm:spPr/>
      <dgm:t>
        <a:bodyPr/>
        <a:lstStyle/>
        <a:p>
          <a:endParaRPr lang="ru-RU" b="0"/>
        </a:p>
      </dgm:t>
    </dgm:pt>
    <dgm:pt modelId="{A454C05E-6683-2D49-BA61-38689035968E}">
      <dgm:prSet/>
      <dgm:spPr/>
      <dgm:t>
        <a:bodyPr/>
        <a:lstStyle/>
        <a:p>
          <a:pPr rtl="0"/>
          <a:r>
            <a:rPr lang="pl-PL" b="0" dirty="0" smtClean="0"/>
            <a:t>Uczelnie, opierając się na analizie swojej działalności, uwzględniając swoje możliwości i doświadczenia, powinny zdefiniować cele, które zamierzają osiągnąć, sformułować zadania o charakterze strategicznym i określić sposoby ich rozwiązania.</a:t>
          </a:r>
          <a:endParaRPr lang="pl-PL" b="0" dirty="0"/>
        </a:p>
      </dgm:t>
    </dgm:pt>
    <dgm:pt modelId="{A35A3D3A-F795-134A-8051-DA247C840854}" type="parTrans" cxnId="{8192B16B-7EC7-9542-92D6-283387729410}">
      <dgm:prSet/>
      <dgm:spPr/>
      <dgm:t>
        <a:bodyPr/>
        <a:lstStyle/>
        <a:p>
          <a:endParaRPr lang="ru-RU" b="0"/>
        </a:p>
      </dgm:t>
    </dgm:pt>
    <dgm:pt modelId="{C332D82D-778E-844D-BA8E-5D10A6E1385A}" type="sibTrans" cxnId="{8192B16B-7EC7-9542-92D6-283387729410}">
      <dgm:prSet/>
      <dgm:spPr/>
      <dgm:t>
        <a:bodyPr/>
        <a:lstStyle/>
        <a:p>
          <a:endParaRPr lang="ru-RU" b="0"/>
        </a:p>
      </dgm:t>
    </dgm:pt>
    <dgm:pt modelId="{3A024D1F-A64F-E344-89CF-C0AFA9D00E8C}">
      <dgm:prSet/>
      <dgm:spPr/>
      <dgm:t>
        <a:bodyPr/>
        <a:lstStyle/>
        <a:p>
          <a:pPr rtl="0"/>
          <a:r>
            <a:rPr lang="pl-PL" b="0" dirty="0" smtClean="0"/>
            <a:t>Minister powinien w trybie konkursowym przyznawać środki finansowe na wsparcie wdrażania ambitnych, wysoko ocenionych strategii rozwoju uczelni.</a:t>
          </a:r>
          <a:endParaRPr lang="pl-PL" b="0" dirty="0"/>
        </a:p>
      </dgm:t>
    </dgm:pt>
    <dgm:pt modelId="{59F9EE14-A207-3546-B100-CB5498DF7F81}" type="parTrans" cxnId="{8F3B9E1D-4B81-5F46-B71D-3B716D1042E3}">
      <dgm:prSet/>
      <dgm:spPr/>
      <dgm:t>
        <a:bodyPr/>
        <a:lstStyle/>
        <a:p>
          <a:endParaRPr lang="ru-RU" b="0"/>
        </a:p>
      </dgm:t>
    </dgm:pt>
    <dgm:pt modelId="{DA47992F-EF17-6549-B9BF-2D0724875AB1}" type="sibTrans" cxnId="{8F3B9E1D-4B81-5F46-B71D-3B716D1042E3}">
      <dgm:prSet/>
      <dgm:spPr/>
      <dgm:t>
        <a:bodyPr/>
        <a:lstStyle/>
        <a:p>
          <a:endParaRPr lang="ru-RU" b="0"/>
        </a:p>
      </dgm:t>
    </dgm:pt>
    <dgm:pt modelId="{BAE72868-00F1-F443-ACE3-AE12D6D56CA3}" type="pres">
      <dgm:prSet presAssocID="{CA35B4EB-FA74-ED47-9A64-F79282AB2B80}" presName="vert0" presStyleCnt="0">
        <dgm:presLayoutVars>
          <dgm:dir/>
          <dgm:animOne val="branch"/>
          <dgm:animLvl val="lvl"/>
        </dgm:presLayoutVars>
      </dgm:prSet>
      <dgm:spPr/>
    </dgm:pt>
    <dgm:pt modelId="{510CF216-F349-AC45-B2FD-9A6E6E5BD166}" type="pres">
      <dgm:prSet presAssocID="{2A0ECEF3-A89B-B642-B105-3D69D07B4C60}" presName="thickLine" presStyleLbl="alignNode1" presStyleIdx="0" presStyleCnt="3"/>
      <dgm:spPr/>
    </dgm:pt>
    <dgm:pt modelId="{FD84A231-A23E-7D42-A834-4B501FC6595B}" type="pres">
      <dgm:prSet presAssocID="{2A0ECEF3-A89B-B642-B105-3D69D07B4C60}" presName="horz1" presStyleCnt="0"/>
      <dgm:spPr/>
    </dgm:pt>
    <dgm:pt modelId="{F29ED525-D7C6-4149-B8E2-ED4F8A84A006}" type="pres">
      <dgm:prSet presAssocID="{2A0ECEF3-A89B-B642-B105-3D69D07B4C60}" presName="tx1" presStyleLbl="revTx" presStyleIdx="0" presStyleCnt="3"/>
      <dgm:spPr/>
      <dgm:t>
        <a:bodyPr/>
        <a:lstStyle/>
        <a:p>
          <a:endParaRPr lang="ru-RU"/>
        </a:p>
      </dgm:t>
    </dgm:pt>
    <dgm:pt modelId="{827571C2-2B61-5041-8CF4-040427747E3B}" type="pres">
      <dgm:prSet presAssocID="{2A0ECEF3-A89B-B642-B105-3D69D07B4C60}" presName="vert1" presStyleCnt="0"/>
      <dgm:spPr/>
    </dgm:pt>
    <dgm:pt modelId="{5381A9E2-06BA-1B4C-B9DA-638136C4750B}" type="pres">
      <dgm:prSet presAssocID="{A454C05E-6683-2D49-BA61-38689035968E}" presName="thickLine" presStyleLbl="alignNode1" presStyleIdx="1" presStyleCnt="3"/>
      <dgm:spPr/>
    </dgm:pt>
    <dgm:pt modelId="{E22D87DE-37CF-7F43-AFE7-13FB4B2877EF}" type="pres">
      <dgm:prSet presAssocID="{A454C05E-6683-2D49-BA61-38689035968E}" presName="horz1" presStyleCnt="0"/>
      <dgm:spPr/>
    </dgm:pt>
    <dgm:pt modelId="{D4A8C040-83FE-A945-8CC5-065B06A2C31D}" type="pres">
      <dgm:prSet presAssocID="{A454C05E-6683-2D49-BA61-38689035968E}" presName="tx1" presStyleLbl="revTx" presStyleIdx="1" presStyleCnt="3"/>
      <dgm:spPr/>
    </dgm:pt>
    <dgm:pt modelId="{9710A374-9BF8-D74C-853C-2C38BA7A2817}" type="pres">
      <dgm:prSet presAssocID="{A454C05E-6683-2D49-BA61-38689035968E}" presName="vert1" presStyleCnt="0"/>
      <dgm:spPr/>
    </dgm:pt>
    <dgm:pt modelId="{B6F9111A-4640-4945-9967-C03E08092602}" type="pres">
      <dgm:prSet presAssocID="{3A024D1F-A64F-E344-89CF-C0AFA9D00E8C}" presName="thickLine" presStyleLbl="alignNode1" presStyleIdx="2" presStyleCnt="3"/>
      <dgm:spPr/>
    </dgm:pt>
    <dgm:pt modelId="{CA588B3E-2711-294A-BE6D-B2C54CFCAF21}" type="pres">
      <dgm:prSet presAssocID="{3A024D1F-A64F-E344-89CF-C0AFA9D00E8C}" presName="horz1" presStyleCnt="0"/>
      <dgm:spPr/>
    </dgm:pt>
    <dgm:pt modelId="{F9E6771D-4CEF-7840-B2B2-6A697A39481F}" type="pres">
      <dgm:prSet presAssocID="{3A024D1F-A64F-E344-89CF-C0AFA9D00E8C}" presName="tx1" presStyleLbl="revTx" presStyleIdx="2" presStyleCnt="3"/>
      <dgm:spPr/>
      <dgm:t>
        <a:bodyPr/>
        <a:lstStyle/>
        <a:p>
          <a:endParaRPr lang="ru-RU"/>
        </a:p>
      </dgm:t>
    </dgm:pt>
    <dgm:pt modelId="{B7171F43-BFF3-B848-B718-82DF75DE29D4}" type="pres">
      <dgm:prSet presAssocID="{3A024D1F-A64F-E344-89CF-C0AFA9D00E8C}" presName="vert1" presStyleCnt="0"/>
      <dgm:spPr/>
    </dgm:pt>
  </dgm:ptLst>
  <dgm:cxnLst>
    <dgm:cxn modelId="{B2782DD3-C414-F148-A2D2-C4F0E751415D}" srcId="{CA35B4EB-FA74-ED47-9A64-F79282AB2B80}" destId="{2A0ECEF3-A89B-B642-B105-3D69D07B4C60}" srcOrd="0" destOrd="0" parTransId="{590BA75E-5FA3-A94D-8136-DDF73AC82CAD}" sibTransId="{97D4060F-18BD-CD45-B5BE-F0DB979D0A0C}"/>
    <dgm:cxn modelId="{6207DA94-1AF8-0A43-AC3C-6786CB892846}" type="presOf" srcId="{3A024D1F-A64F-E344-89CF-C0AFA9D00E8C}" destId="{F9E6771D-4CEF-7840-B2B2-6A697A39481F}" srcOrd="0" destOrd="0" presId="urn:microsoft.com/office/officeart/2008/layout/LinedList"/>
    <dgm:cxn modelId="{DFF34DCC-EE70-A241-946B-40C0F4A49BCA}" type="presOf" srcId="{A454C05E-6683-2D49-BA61-38689035968E}" destId="{D4A8C040-83FE-A945-8CC5-065B06A2C31D}" srcOrd="0" destOrd="0" presId="urn:microsoft.com/office/officeart/2008/layout/LinedList"/>
    <dgm:cxn modelId="{B2C5BEBB-9F9F-BE43-8600-FD0499D60BAC}" type="presOf" srcId="{2A0ECEF3-A89B-B642-B105-3D69D07B4C60}" destId="{F29ED525-D7C6-4149-B8E2-ED4F8A84A006}" srcOrd="0" destOrd="0" presId="urn:microsoft.com/office/officeart/2008/layout/LinedList"/>
    <dgm:cxn modelId="{E2AA0905-F411-9948-9F7F-92D04836B028}" type="presOf" srcId="{CA35B4EB-FA74-ED47-9A64-F79282AB2B80}" destId="{BAE72868-00F1-F443-ACE3-AE12D6D56CA3}" srcOrd="0" destOrd="0" presId="urn:microsoft.com/office/officeart/2008/layout/LinedList"/>
    <dgm:cxn modelId="{8192B16B-7EC7-9542-92D6-283387729410}" srcId="{CA35B4EB-FA74-ED47-9A64-F79282AB2B80}" destId="{A454C05E-6683-2D49-BA61-38689035968E}" srcOrd="1" destOrd="0" parTransId="{A35A3D3A-F795-134A-8051-DA247C840854}" sibTransId="{C332D82D-778E-844D-BA8E-5D10A6E1385A}"/>
    <dgm:cxn modelId="{8F3B9E1D-4B81-5F46-B71D-3B716D1042E3}" srcId="{CA35B4EB-FA74-ED47-9A64-F79282AB2B80}" destId="{3A024D1F-A64F-E344-89CF-C0AFA9D00E8C}" srcOrd="2" destOrd="0" parTransId="{59F9EE14-A207-3546-B100-CB5498DF7F81}" sibTransId="{DA47992F-EF17-6549-B9BF-2D0724875AB1}"/>
    <dgm:cxn modelId="{570CD3B0-E5DF-B64C-B28B-E4E6B4472CD5}" type="presParOf" srcId="{BAE72868-00F1-F443-ACE3-AE12D6D56CA3}" destId="{510CF216-F349-AC45-B2FD-9A6E6E5BD166}" srcOrd="0" destOrd="0" presId="urn:microsoft.com/office/officeart/2008/layout/LinedList"/>
    <dgm:cxn modelId="{336CC36A-4474-8B4B-8D1D-956E26C53882}" type="presParOf" srcId="{BAE72868-00F1-F443-ACE3-AE12D6D56CA3}" destId="{FD84A231-A23E-7D42-A834-4B501FC6595B}" srcOrd="1" destOrd="0" presId="urn:microsoft.com/office/officeart/2008/layout/LinedList"/>
    <dgm:cxn modelId="{02515974-02F3-4B47-A201-66CE03D3094A}" type="presParOf" srcId="{FD84A231-A23E-7D42-A834-4B501FC6595B}" destId="{F29ED525-D7C6-4149-B8E2-ED4F8A84A006}" srcOrd="0" destOrd="0" presId="urn:microsoft.com/office/officeart/2008/layout/LinedList"/>
    <dgm:cxn modelId="{067BD328-D5AF-EB4A-A559-6F8E26F32C07}" type="presParOf" srcId="{FD84A231-A23E-7D42-A834-4B501FC6595B}" destId="{827571C2-2B61-5041-8CF4-040427747E3B}" srcOrd="1" destOrd="0" presId="urn:microsoft.com/office/officeart/2008/layout/LinedList"/>
    <dgm:cxn modelId="{7F8E57FD-BF37-7F49-A48C-0E26F4BEB3CE}" type="presParOf" srcId="{BAE72868-00F1-F443-ACE3-AE12D6D56CA3}" destId="{5381A9E2-06BA-1B4C-B9DA-638136C4750B}" srcOrd="2" destOrd="0" presId="urn:microsoft.com/office/officeart/2008/layout/LinedList"/>
    <dgm:cxn modelId="{A78C46AC-EA57-5644-AFDD-5F0354914C41}" type="presParOf" srcId="{BAE72868-00F1-F443-ACE3-AE12D6D56CA3}" destId="{E22D87DE-37CF-7F43-AFE7-13FB4B2877EF}" srcOrd="3" destOrd="0" presId="urn:microsoft.com/office/officeart/2008/layout/LinedList"/>
    <dgm:cxn modelId="{C0A44591-75EF-5248-9A04-2274ECDCFC78}" type="presParOf" srcId="{E22D87DE-37CF-7F43-AFE7-13FB4B2877EF}" destId="{D4A8C040-83FE-A945-8CC5-065B06A2C31D}" srcOrd="0" destOrd="0" presId="urn:microsoft.com/office/officeart/2008/layout/LinedList"/>
    <dgm:cxn modelId="{9741A298-F392-0641-AA6E-84A9D00A32BD}" type="presParOf" srcId="{E22D87DE-37CF-7F43-AFE7-13FB4B2877EF}" destId="{9710A374-9BF8-D74C-853C-2C38BA7A2817}" srcOrd="1" destOrd="0" presId="urn:microsoft.com/office/officeart/2008/layout/LinedList"/>
    <dgm:cxn modelId="{5927D91D-A302-5A42-B6D4-978AC0A681A3}" type="presParOf" srcId="{BAE72868-00F1-F443-ACE3-AE12D6D56CA3}" destId="{B6F9111A-4640-4945-9967-C03E08092602}" srcOrd="4" destOrd="0" presId="urn:microsoft.com/office/officeart/2008/layout/LinedList"/>
    <dgm:cxn modelId="{A290E025-EF0B-F742-8606-CC2DB46CC4C8}" type="presParOf" srcId="{BAE72868-00F1-F443-ACE3-AE12D6D56CA3}" destId="{CA588B3E-2711-294A-BE6D-B2C54CFCAF21}" srcOrd="5" destOrd="0" presId="urn:microsoft.com/office/officeart/2008/layout/LinedList"/>
    <dgm:cxn modelId="{1AE222F7-26E2-1345-BBA2-FA4952977F55}" type="presParOf" srcId="{CA588B3E-2711-294A-BE6D-B2C54CFCAF21}" destId="{F9E6771D-4CEF-7840-B2B2-6A697A39481F}" srcOrd="0" destOrd="0" presId="urn:microsoft.com/office/officeart/2008/layout/LinedList"/>
    <dgm:cxn modelId="{B3DCAC89-58E2-3140-80AC-FE4745CA395D}" type="presParOf" srcId="{CA588B3E-2711-294A-BE6D-B2C54CFCAF21}" destId="{B7171F43-BFF3-B848-B718-82DF75DE29D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55B6CFD-2C3A-B547-A5F4-6598104CCAC0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1DA963-1F99-0E44-92FF-748719BC55A6}">
      <dgm:prSet/>
      <dgm:spPr/>
      <dgm:t>
        <a:bodyPr/>
        <a:lstStyle/>
        <a:p>
          <a:pPr rtl="0"/>
          <a:r>
            <a:rPr lang="ru-RU" b="0" dirty="0" smtClean="0"/>
            <a:t> </a:t>
          </a:r>
          <a:r>
            <a:rPr lang="ru-RU" b="0" dirty="0" err="1" smtClean="0"/>
            <a:t>Міністр</a:t>
          </a:r>
          <a:r>
            <a:rPr lang="ru-RU" b="0" dirty="0" smtClean="0"/>
            <a:t> повинен на </a:t>
          </a:r>
          <a:r>
            <a:rPr lang="ru-RU" b="0" dirty="0" err="1" smtClean="0"/>
            <a:t>конкурсних</a:t>
          </a:r>
          <a:r>
            <a:rPr lang="ru-RU" b="0" dirty="0" smtClean="0"/>
            <a:t> засадах </a:t>
          </a:r>
          <a:r>
            <a:rPr lang="ru-RU" b="0" dirty="0" err="1" smtClean="0"/>
            <a:t>надавати</a:t>
          </a:r>
          <a:r>
            <a:rPr lang="ru-RU" b="0" dirty="0" smtClean="0"/>
            <a:t> </a:t>
          </a:r>
          <a:r>
            <a:rPr lang="ru-RU" b="0" dirty="0" err="1" smtClean="0"/>
            <a:t>фінансові</a:t>
          </a:r>
          <a:r>
            <a:rPr lang="ru-RU" b="0" dirty="0" smtClean="0"/>
            <a:t> </a:t>
          </a:r>
          <a:r>
            <a:rPr lang="ru-RU" b="0" dirty="0" err="1" smtClean="0"/>
            <a:t>кошти</a:t>
          </a:r>
          <a:r>
            <a:rPr lang="ru-RU" b="0" dirty="0" smtClean="0"/>
            <a:t> для </a:t>
          </a:r>
          <a:r>
            <a:rPr lang="ru-RU" b="0" dirty="0" err="1" smtClean="0"/>
            <a:t>підтримки</a:t>
          </a:r>
          <a:r>
            <a:rPr lang="ru-RU" b="0" dirty="0" smtClean="0"/>
            <a:t> </a:t>
          </a:r>
          <a:r>
            <a:rPr lang="ru-RU" b="0" dirty="0" err="1" smtClean="0"/>
            <a:t>реалізації</a:t>
          </a:r>
          <a:r>
            <a:rPr lang="ru-RU" b="0" dirty="0" smtClean="0"/>
            <a:t> </a:t>
          </a:r>
          <a:r>
            <a:rPr lang="ru-RU" b="0" dirty="0" err="1" smtClean="0"/>
            <a:t>амбітних</a:t>
          </a:r>
          <a:r>
            <a:rPr lang="ru-RU" b="0" dirty="0" smtClean="0"/>
            <a:t>, </a:t>
          </a:r>
          <a:r>
            <a:rPr lang="ru-RU" b="0" dirty="0" err="1" smtClean="0"/>
            <a:t>високо</a:t>
          </a:r>
          <a:r>
            <a:rPr lang="ru-RU" b="0" dirty="0" smtClean="0"/>
            <a:t> </a:t>
          </a:r>
          <a:r>
            <a:rPr lang="ru-RU" b="0" dirty="0" err="1" smtClean="0"/>
            <a:t>оцінених</a:t>
          </a:r>
          <a:r>
            <a:rPr lang="ru-RU" b="0" dirty="0" smtClean="0"/>
            <a:t> </a:t>
          </a:r>
          <a:r>
            <a:rPr lang="ru-RU" b="0" dirty="0" err="1" smtClean="0"/>
            <a:t>стратегій</a:t>
          </a:r>
          <a:r>
            <a:rPr lang="ru-RU" b="0" dirty="0" smtClean="0"/>
            <a:t> </a:t>
          </a:r>
          <a:r>
            <a:rPr lang="ru-RU" b="0" dirty="0" err="1" smtClean="0"/>
            <a:t>розвитку</a:t>
          </a:r>
          <a:r>
            <a:rPr lang="ru-RU" b="0" dirty="0" smtClean="0"/>
            <a:t> </a:t>
          </a:r>
          <a:r>
            <a:rPr lang="ru-RU" b="0" dirty="0" err="1" smtClean="0"/>
            <a:t>університету</a:t>
          </a:r>
          <a:r>
            <a:rPr lang="ru-RU" b="0" dirty="0" smtClean="0"/>
            <a:t>.</a:t>
          </a:r>
          <a:endParaRPr lang="ru-RU" b="0" dirty="0"/>
        </a:p>
      </dgm:t>
    </dgm:pt>
    <dgm:pt modelId="{0AD7E0D3-D635-F747-9C41-9859AE597C57}" type="parTrans" cxnId="{2DC1C855-74EA-F447-A94D-1F344FD42FC0}">
      <dgm:prSet/>
      <dgm:spPr/>
      <dgm:t>
        <a:bodyPr/>
        <a:lstStyle/>
        <a:p>
          <a:endParaRPr lang="ru-RU" b="0"/>
        </a:p>
      </dgm:t>
    </dgm:pt>
    <dgm:pt modelId="{B96A903F-3865-B142-BAF7-67BD83B34354}" type="sibTrans" cxnId="{2DC1C855-74EA-F447-A94D-1F344FD42FC0}">
      <dgm:prSet/>
      <dgm:spPr/>
      <dgm:t>
        <a:bodyPr/>
        <a:lstStyle/>
        <a:p>
          <a:endParaRPr lang="ru-RU" b="0"/>
        </a:p>
      </dgm:t>
    </dgm:pt>
    <dgm:pt modelId="{6E1E78DA-CAE9-CE47-AB85-3FB56A622E87}">
      <dgm:prSet/>
      <dgm:spPr/>
      <dgm:t>
        <a:bodyPr/>
        <a:lstStyle/>
        <a:p>
          <a:pPr rtl="0"/>
          <a:r>
            <a:rPr lang="ru-RU" b="0" dirty="0" err="1" smtClean="0"/>
            <a:t>Діяльність</a:t>
          </a:r>
          <a:r>
            <a:rPr lang="ru-RU" b="0" dirty="0" smtClean="0"/>
            <a:t> кожного </a:t>
          </a:r>
          <a:r>
            <a:rPr lang="ru-RU" b="0" dirty="0" err="1" smtClean="0"/>
            <a:t>університету</a:t>
          </a:r>
          <a:r>
            <a:rPr lang="ru-RU" b="0" dirty="0" smtClean="0"/>
            <a:t> </a:t>
          </a:r>
          <a:r>
            <a:rPr lang="ru-RU" b="0" dirty="0" err="1" smtClean="0"/>
            <a:t>має</a:t>
          </a:r>
          <a:r>
            <a:rPr lang="ru-RU" b="0" dirty="0" smtClean="0"/>
            <a:t> </a:t>
          </a:r>
          <a:r>
            <a:rPr lang="ru-RU" b="0" dirty="0" err="1" smtClean="0"/>
            <a:t>базуватися</a:t>
          </a:r>
          <a:r>
            <a:rPr lang="ru-RU" b="0" dirty="0" smtClean="0"/>
            <a:t> на </a:t>
          </a:r>
          <a:r>
            <a:rPr lang="ru-RU" b="0" dirty="0" err="1" smtClean="0"/>
            <a:t>розробленій</a:t>
          </a:r>
          <a:r>
            <a:rPr lang="ru-RU" b="0" dirty="0" smtClean="0"/>
            <a:t> ним </a:t>
          </a:r>
          <a:r>
            <a:rPr lang="ru-RU" b="0" dirty="0" err="1" smtClean="0"/>
            <a:t>стратегії</a:t>
          </a:r>
          <a:r>
            <a:rPr lang="ru-RU" b="0" dirty="0" smtClean="0"/>
            <a:t> </a:t>
          </a:r>
          <a:r>
            <a:rPr lang="ru-RU" b="0" dirty="0" err="1" smtClean="0"/>
            <a:t>розвитку</a:t>
          </a:r>
          <a:r>
            <a:rPr lang="ru-RU" b="0" dirty="0" smtClean="0"/>
            <a:t>, </a:t>
          </a:r>
          <a:r>
            <a:rPr lang="ru-RU" b="0" dirty="0" err="1" smtClean="0"/>
            <a:t>що</a:t>
          </a:r>
          <a:r>
            <a:rPr lang="ru-RU" b="0" dirty="0" smtClean="0"/>
            <a:t> </a:t>
          </a:r>
          <a:r>
            <a:rPr lang="ru-RU" b="0" dirty="0" err="1" smtClean="0"/>
            <a:t>має</a:t>
          </a:r>
          <a:r>
            <a:rPr lang="ru-RU" b="0" dirty="0" smtClean="0"/>
            <a:t> стати </a:t>
          </a:r>
          <a:r>
            <a:rPr lang="ru-RU" b="0" dirty="0" err="1" smtClean="0"/>
            <a:t>обов’язковим</a:t>
          </a:r>
          <a:r>
            <a:rPr lang="ru-RU" b="0" dirty="0" smtClean="0"/>
            <a:t> принципом </a:t>
          </a:r>
          <a:r>
            <a:rPr lang="ru-RU" b="0" dirty="0" err="1" smtClean="0"/>
            <a:t>діяльності</a:t>
          </a:r>
          <a:r>
            <a:rPr lang="ru-RU" b="0" dirty="0" smtClean="0"/>
            <a:t> </a:t>
          </a:r>
          <a:r>
            <a:rPr lang="ru-RU" b="0" dirty="0" err="1" smtClean="0"/>
            <a:t>всіх</a:t>
          </a:r>
          <a:r>
            <a:rPr lang="ru-RU" b="0" dirty="0" smtClean="0"/>
            <a:t> ЗВО. </a:t>
          </a:r>
          <a:r>
            <a:rPr lang="ru-RU" b="0" dirty="0" err="1" smtClean="0"/>
            <a:t>Вимога</a:t>
          </a:r>
          <a:r>
            <a:rPr lang="ru-RU" b="0" dirty="0" smtClean="0"/>
            <a:t> до </a:t>
          </a:r>
          <a:r>
            <a:rPr lang="ru-RU" b="0" dirty="0" err="1" smtClean="0"/>
            <a:t>університетів</a:t>
          </a:r>
          <a:r>
            <a:rPr lang="ru-RU" b="0" dirty="0" smtClean="0"/>
            <a:t> </a:t>
          </a:r>
          <a:r>
            <a:rPr lang="ru-RU" b="0" dirty="0" err="1" smtClean="0"/>
            <a:t>мати</a:t>
          </a:r>
          <a:r>
            <a:rPr lang="ru-RU" b="0" dirty="0" smtClean="0"/>
            <a:t> </a:t>
          </a:r>
          <a:r>
            <a:rPr lang="ru-RU" b="0" dirty="0" err="1" smtClean="0"/>
            <a:t>стратегію</a:t>
          </a:r>
          <a:r>
            <a:rPr lang="ru-RU" b="0" dirty="0" smtClean="0"/>
            <a:t> повинна бути </a:t>
          </a:r>
          <a:r>
            <a:rPr lang="ru-RU" b="0" dirty="0" err="1" smtClean="0"/>
            <a:t>обов’язковою</a:t>
          </a:r>
          <a:r>
            <a:rPr lang="ru-RU" b="0" dirty="0" smtClean="0"/>
            <a:t> в </a:t>
          </a:r>
          <a:r>
            <a:rPr lang="ru-RU" b="0" dirty="0" err="1" smtClean="0"/>
            <a:t>українській</a:t>
          </a:r>
          <a:r>
            <a:rPr lang="ru-RU" b="0" dirty="0" smtClean="0"/>
            <a:t> </a:t>
          </a:r>
          <a:r>
            <a:rPr lang="ru-RU" b="0" dirty="0" err="1" smtClean="0"/>
            <a:t>системі</a:t>
          </a:r>
          <a:r>
            <a:rPr lang="ru-RU" b="0" dirty="0" smtClean="0"/>
            <a:t> </a:t>
          </a:r>
          <a:r>
            <a:rPr lang="ru-RU" b="0" dirty="0" err="1" smtClean="0"/>
            <a:t>вищої</a:t>
          </a:r>
          <a:r>
            <a:rPr lang="ru-RU" b="0" dirty="0" smtClean="0"/>
            <a:t> </a:t>
          </a:r>
          <a:r>
            <a:rPr lang="ru-RU" b="0" dirty="0" err="1" smtClean="0"/>
            <a:t>освіти</a:t>
          </a:r>
          <a:r>
            <a:rPr lang="ru-RU" b="0" dirty="0" smtClean="0"/>
            <a:t>, </a:t>
          </a:r>
          <a:r>
            <a:rPr lang="ru-RU" b="0" dirty="0" err="1" smtClean="0"/>
            <a:t>що</a:t>
          </a:r>
          <a:r>
            <a:rPr lang="ru-RU" b="0" dirty="0" smtClean="0"/>
            <a:t> </a:t>
          </a:r>
          <a:r>
            <a:rPr lang="ru-RU" b="0" dirty="0" err="1" smtClean="0"/>
            <a:t>означає</a:t>
          </a:r>
          <a:r>
            <a:rPr lang="ru-RU" b="0" dirty="0" smtClean="0"/>
            <a:t> – бути </a:t>
          </a:r>
          <a:r>
            <a:rPr lang="ru-RU" b="0" dirty="0" err="1" smtClean="0"/>
            <a:t>вимогою</a:t>
          </a:r>
          <a:r>
            <a:rPr lang="ru-RU" b="0" dirty="0" smtClean="0"/>
            <a:t> закону. </a:t>
          </a:r>
          <a:endParaRPr lang="ru-RU" b="0" dirty="0"/>
        </a:p>
      </dgm:t>
    </dgm:pt>
    <dgm:pt modelId="{95FB5CE4-5F15-6541-85F8-C85131019DB2}" type="parTrans" cxnId="{2FD1D61C-2555-9147-ADF0-D3C455F9EF9E}">
      <dgm:prSet/>
      <dgm:spPr/>
      <dgm:t>
        <a:bodyPr/>
        <a:lstStyle/>
        <a:p>
          <a:endParaRPr lang="ru-RU" b="0"/>
        </a:p>
      </dgm:t>
    </dgm:pt>
    <dgm:pt modelId="{2364E2A5-0462-8D49-9220-06371454EDEE}" type="sibTrans" cxnId="{2FD1D61C-2555-9147-ADF0-D3C455F9EF9E}">
      <dgm:prSet/>
      <dgm:spPr/>
      <dgm:t>
        <a:bodyPr/>
        <a:lstStyle/>
        <a:p>
          <a:endParaRPr lang="ru-RU" b="0"/>
        </a:p>
      </dgm:t>
    </dgm:pt>
    <dgm:pt modelId="{8B0FE19E-3668-2045-996E-3B985B2EBA51}">
      <dgm:prSet/>
      <dgm:spPr/>
      <dgm:t>
        <a:bodyPr/>
        <a:lstStyle/>
        <a:p>
          <a:pPr rtl="0"/>
          <a:r>
            <a:rPr lang="ru-RU" b="0" dirty="0" smtClean="0"/>
            <a:t>ЗВО на </a:t>
          </a:r>
          <a:r>
            <a:rPr lang="ru-RU" b="0" dirty="0" err="1" smtClean="0"/>
            <a:t>основі</a:t>
          </a:r>
          <a:r>
            <a:rPr lang="ru-RU" b="0" dirty="0" smtClean="0"/>
            <a:t> </a:t>
          </a:r>
          <a:r>
            <a:rPr lang="ru-RU" b="0" dirty="0" err="1" smtClean="0"/>
            <a:t>аналізу</a:t>
          </a:r>
          <a:r>
            <a:rPr lang="ru-RU" b="0" dirty="0" smtClean="0"/>
            <a:t> </a:t>
          </a:r>
          <a:r>
            <a:rPr lang="ru-RU" b="0" dirty="0" err="1" smtClean="0"/>
            <a:t>всіх</a:t>
          </a:r>
          <a:r>
            <a:rPr lang="ru-RU" b="0" dirty="0" smtClean="0"/>
            <a:t> </a:t>
          </a:r>
          <a:r>
            <a:rPr lang="ru-RU" b="0" dirty="0" err="1" smtClean="0"/>
            <a:t>видів</a:t>
          </a:r>
          <a:r>
            <a:rPr lang="ru-RU" b="0" dirty="0" smtClean="0"/>
            <a:t> </a:t>
          </a:r>
          <a:r>
            <a:rPr lang="ru-RU" b="0" dirty="0" err="1" smtClean="0"/>
            <a:t>своєї</a:t>
          </a:r>
          <a:r>
            <a:rPr lang="ru-RU" b="0" dirty="0" smtClean="0"/>
            <a:t> </a:t>
          </a:r>
          <a:r>
            <a:rPr lang="ru-RU" b="0" dirty="0" err="1" smtClean="0"/>
            <a:t>діяльності</a:t>
          </a:r>
          <a:r>
            <a:rPr lang="ru-RU" b="0" dirty="0" smtClean="0"/>
            <a:t>, з </a:t>
          </a:r>
          <a:r>
            <a:rPr lang="ru-RU" b="0" dirty="0" err="1" smtClean="0"/>
            <a:t>урахуванням</a:t>
          </a:r>
          <a:r>
            <a:rPr lang="ru-RU" b="0" dirty="0" smtClean="0"/>
            <a:t> </a:t>
          </a:r>
          <a:r>
            <a:rPr lang="ru-RU" b="0" dirty="0" err="1" smtClean="0"/>
            <a:t>своїх</a:t>
          </a:r>
          <a:r>
            <a:rPr lang="ru-RU" b="0" dirty="0" smtClean="0"/>
            <a:t> </a:t>
          </a:r>
          <a:r>
            <a:rPr lang="ru-RU" b="0" dirty="0" err="1" smtClean="0"/>
            <a:t>можливостей</a:t>
          </a:r>
          <a:r>
            <a:rPr lang="ru-RU" b="0" dirty="0" smtClean="0"/>
            <a:t> та </a:t>
          </a:r>
          <a:r>
            <a:rPr lang="ru-RU" b="0" dirty="0" err="1" smtClean="0"/>
            <a:t>досвіду</a:t>
          </a:r>
          <a:r>
            <a:rPr lang="ru-RU" b="0" dirty="0" smtClean="0"/>
            <a:t> </a:t>
          </a:r>
          <a:r>
            <a:rPr lang="ru-RU" b="0" dirty="0" err="1" smtClean="0"/>
            <a:t>діяльності</a:t>
          </a:r>
          <a:r>
            <a:rPr lang="ru-RU" b="0" dirty="0" smtClean="0"/>
            <a:t> </a:t>
          </a:r>
          <a:r>
            <a:rPr lang="ru-RU" b="0" dirty="0" err="1" smtClean="0"/>
            <a:t>має</a:t>
          </a:r>
          <a:r>
            <a:rPr lang="ru-RU" b="0" dirty="0" smtClean="0"/>
            <a:t> </a:t>
          </a:r>
          <a:r>
            <a:rPr lang="ru-RU" b="0" dirty="0" err="1" smtClean="0"/>
            <a:t>ставити</a:t>
          </a:r>
          <a:r>
            <a:rPr lang="ru-RU" b="0" dirty="0" smtClean="0"/>
            <a:t> перед собою мету, яку </a:t>
          </a:r>
          <a:r>
            <a:rPr lang="ru-RU" b="0" dirty="0" err="1" smtClean="0"/>
            <a:t>він</a:t>
          </a:r>
          <a:r>
            <a:rPr lang="ru-RU" b="0" dirty="0" smtClean="0"/>
            <a:t> </a:t>
          </a:r>
          <a:r>
            <a:rPr lang="ru-RU" b="0" dirty="0" err="1" smtClean="0"/>
            <a:t>планує</a:t>
          </a:r>
          <a:r>
            <a:rPr lang="ru-RU" b="0" dirty="0" smtClean="0"/>
            <a:t> </a:t>
          </a:r>
          <a:r>
            <a:rPr lang="ru-RU" b="0" dirty="0" err="1" smtClean="0"/>
            <a:t>досягнути</a:t>
          </a:r>
          <a:r>
            <a:rPr lang="ru-RU" b="0" dirty="0" smtClean="0"/>
            <a:t>, </a:t>
          </a:r>
          <a:r>
            <a:rPr lang="ru-RU" b="0" dirty="0" err="1" smtClean="0"/>
            <a:t>формулювати</a:t>
          </a:r>
          <a:r>
            <a:rPr lang="ru-RU" b="0" dirty="0" smtClean="0"/>
            <a:t> </a:t>
          </a:r>
          <a:r>
            <a:rPr lang="ru-RU" b="0" dirty="0" err="1" smtClean="0"/>
            <a:t>завдання</a:t>
          </a:r>
          <a:r>
            <a:rPr lang="ru-RU" b="0" dirty="0" smtClean="0"/>
            <a:t> та </a:t>
          </a:r>
          <a:r>
            <a:rPr lang="ru-RU" b="0" dirty="0" err="1" smtClean="0"/>
            <a:t>визначати</a:t>
          </a:r>
          <a:r>
            <a:rPr lang="ru-RU" b="0" dirty="0" smtClean="0"/>
            <a:t> шляхи </a:t>
          </a:r>
          <a:r>
            <a:rPr lang="ru-RU" b="0" dirty="0" err="1" smtClean="0"/>
            <a:t>їх</a:t>
          </a:r>
          <a:r>
            <a:rPr lang="ru-RU" b="0" dirty="0" smtClean="0"/>
            <a:t> </a:t>
          </a:r>
          <a:r>
            <a:rPr lang="ru-RU" b="0" dirty="0" err="1" smtClean="0"/>
            <a:t>вирішення</a:t>
          </a:r>
          <a:r>
            <a:rPr lang="ru-RU" b="0" dirty="0" smtClean="0"/>
            <a:t>.</a:t>
          </a:r>
          <a:endParaRPr lang="ru-RU" b="0" dirty="0"/>
        </a:p>
      </dgm:t>
    </dgm:pt>
    <dgm:pt modelId="{D78C6A35-1F30-2B41-AE0B-5A16BADF2084}" type="parTrans" cxnId="{A9802CA5-76DA-0A4F-AD1F-A43708CE940D}">
      <dgm:prSet/>
      <dgm:spPr/>
      <dgm:t>
        <a:bodyPr/>
        <a:lstStyle/>
        <a:p>
          <a:endParaRPr lang="ru-RU" b="0"/>
        </a:p>
      </dgm:t>
    </dgm:pt>
    <dgm:pt modelId="{F4BBCAA4-74B7-8C4B-A3F6-AD84772D48ED}" type="sibTrans" cxnId="{A9802CA5-76DA-0A4F-AD1F-A43708CE940D}">
      <dgm:prSet/>
      <dgm:spPr/>
      <dgm:t>
        <a:bodyPr/>
        <a:lstStyle/>
        <a:p>
          <a:endParaRPr lang="ru-RU" b="0"/>
        </a:p>
      </dgm:t>
    </dgm:pt>
    <dgm:pt modelId="{DCC6B3D9-27D4-B642-BC95-E85D5F4F0DC8}" type="pres">
      <dgm:prSet presAssocID="{A55B6CFD-2C3A-B547-A5F4-6598104CCAC0}" presName="vert0" presStyleCnt="0">
        <dgm:presLayoutVars>
          <dgm:dir/>
          <dgm:animOne val="branch"/>
          <dgm:animLvl val="lvl"/>
        </dgm:presLayoutVars>
      </dgm:prSet>
      <dgm:spPr/>
    </dgm:pt>
    <dgm:pt modelId="{DFED446C-EE4A-834A-857E-0AA7376BAA7B}" type="pres">
      <dgm:prSet presAssocID="{6E1E78DA-CAE9-CE47-AB85-3FB56A622E87}" presName="thickLine" presStyleLbl="alignNode1" presStyleIdx="0" presStyleCnt="3"/>
      <dgm:spPr/>
    </dgm:pt>
    <dgm:pt modelId="{E6524249-78F9-A345-A42F-C98166128020}" type="pres">
      <dgm:prSet presAssocID="{6E1E78DA-CAE9-CE47-AB85-3FB56A622E87}" presName="horz1" presStyleCnt="0"/>
      <dgm:spPr/>
    </dgm:pt>
    <dgm:pt modelId="{3E7D2BD9-0A52-3A44-8479-814C8F64DA79}" type="pres">
      <dgm:prSet presAssocID="{6E1E78DA-CAE9-CE47-AB85-3FB56A622E87}" presName="tx1" presStyleLbl="revTx" presStyleIdx="0" presStyleCnt="3"/>
      <dgm:spPr/>
    </dgm:pt>
    <dgm:pt modelId="{F8E18D44-783D-0F41-8B62-B362D00C14E5}" type="pres">
      <dgm:prSet presAssocID="{6E1E78DA-CAE9-CE47-AB85-3FB56A622E87}" presName="vert1" presStyleCnt="0"/>
      <dgm:spPr/>
    </dgm:pt>
    <dgm:pt modelId="{26AD45B8-69B9-FE4A-B086-741F8EEC9EC5}" type="pres">
      <dgm:prSet presAssocID="{8B0FE19E-3668-2045-996E-3B985B2EBA51}" presName="thickLine" presStyleLbl="alignNode1" presStyleIdx="1" presStyleCnt="3"/>
      <dgm:spPr/>
    </dgm:pt>
    <dgm:pt modelId="{C011152A-712E-9E41-B713-6CB58F2A1816}" type="pres">
      <dgm:prSet presAssocID="{8B0FE19E-3668-2045-996E-3B985B2EBA51}" presName="horz1" presStyleCnt="0"/>
      <dgm:spPr/>
    </dgm:pt>
    <dgm:pt modelId="{5B8B8767-4261-FA4C-845A-E8A5E5F3995F}" type="pres">
      <dgm:prSet presAssocID="{8B0FE19E-3668-2045-996E-3B985B2EBA51}" presName="tx1" presStyleLbl="revTx" presStyleIdx="1" presStyleCnt="3"/>
      <dgm:spPr/>
    </dgm:pt>
    <dgm:pt modelId="{0B629852-E422-1A40-ACF3-B218EDC126C5}" type="pres">
      <dgm:prSet presAssocID="{8B0FE19E-3668-2045-996E-3B985B2EBA51}" presName="vert1" presStyleCnt="0"/>
      <dgm:spPr/>
    </dgm:pt>
    <dgm:pt modelId="{BFC694A9-E1CB-364F-A0AF-ED2A2C36D523}" type="pres">
      <dgm:prSet presAssocID="{1E1DA963-1F99-0E44-92FF-748719BC55A6}" presName="thickLine" presStyleLbl="alignNode1" presStyleIdx="2" presStyleCnt="3"/>
      <dgm:spPr/>
    </dgm:pt>
    <dgm:pt modelId="{F1AC1A63-7715-7941-BC19-F5E5873FEE72}" type="pres">
      <dgm:prSet presAssocID="{1E1DA963-1F99-0E44-92FF-748719BC55A6}" presName="horz1" presStyleCnt="0"/>
      <dgm:spPr/>
    </dgm:pt>
    <dgm:pt modelId="{CA925A8C-57C0-D54E-B5EA-770E18866EC5}" type="pres">
      <dgm:prSet presAssocID="{1E1DA963-1F99-0E44-92FF-748719BC55A6}" presName="tx1" presStyleLbl="revTx" presStyleIdx="2" presStyleCnt="3"/>
      <dgm:spPr/>
      <dgm:t>
        <a:bodyPr/>
        <a:lstStyle/>
        <a:p>
          <a:endParaRPr lang="ru-RU"/>
        </a:p>
      </dgm:t>
    </dgm:pt>
    <dgm:pt modelId="{A73D7647-21E3-FA47-936F-C9B39E333632}" type="pres">
      <dgm:prSet presAssocID="{1E1DA963-1F99-0E44-92FF-748719BC55A6}" presName="vert1" presStyleCnt="0"/>
      <dgm:spPr/>
    </dgm:pt>
  </dgm:ptLst>
  <dgm:cxnLst>
    <dgm:cxn modelId="{7ED24B03-5A94-B542-90FF-509275423B1F}" type="presOf" srcId="{A55B6CFD-2C3A-B547-A5F4-6598104CCAC0}" destId="{DCC6B3D9-27D4-B642-BC95-E85D5F4F0DC8}" srcOrd="0" destOrd="0" presId="urn:microsoft.com/office/officeart/2008/layout/LinedList"/>
    <dgm:cxn modelId="{2DC1C855-74EA-F447-A94D-1F344FD42FC0}" srcId="{A55B6CFD-2C3A-B547-A5F4-6598104CCAC0}" destId="{1E1DA963-1F99-0E44-92FF-748719BC55A6}" srcOrd="2" destOrd="0" parTransId="{0AD7E0D3-D635-F747-9C41-9859AE597C57}" sibTransId="{B96A903F-3865-B142-BAF7-67BD83B34354}"/>
    <dgm:cxn modelId="{FA1BAADA-FA7B-BC45-BCFC-92C4F3DEC0F8}" type="presOf" srcId="{8B0FE19E-3668-2045-996E-3B985B2EBA51}" destId="{5B8B8767-4261-FA4C-845A-E8A5E5F3995F}" srcOrd="0" destOrd="0" presId="urn:microsoft.com/office/officeart/2008/layout/LinedList"/>
    <dgm:cxn modelId="{926A7A2B-D2C6-F644-86B5-33B695457FC8}" type="presOf" srcId="{1E1DA963-1F99-0E44-92FF-748719BC55A6}" destId="{CA925A8C-57C0-D54E-B5EA-770E18866EC5}" srcOrd="0" destOrd="0" presId="urn:microsoft.com/office/officeart/2008/layout/LinedList"/>
    <dgm:cxn modelId="{A9802CA5-76DA-0A4F-AD1F-A43708CE940D}" srcId="{A55B6CFD-2C3A-B547-A5F4-6598104CCAC0}" destId="{8B0FE19E-3668-2045-996E-3B985B2EBA51}" srcOrd="1" destOrd="0" parTransId="{D78C6A35-1F30-2B41-AE0B-5A16BADF2084}" sibTransId="{F4BBCAA4-74B7-8C4B-A3F6-AD84772D48ED}"/>
    <dgm:cxn modelId="{4D8FB163-8F82-564F-B28D-87758F354F3C}" type="presOf" srcId="{6E1E78DA-CAE9-CE47-AB85-3FB56A622E87}" destId="{3E7D2BD9-0A52-3A44-8479-814C8F64DA79}" srcOrd="0" destOrd="0" presId="urn:microsoft.com/office/officeart/2008/layout/LinedList"/>
    <dgm:cxn modelId="{2FD1D61C-2555-9147-ADF0-D3C455F9EF9E}" srcId="{A55B6CFD-2C3A-B547-A5F4-6598104CCAC0}" destId="{6E1E78DA-CAE9-CE47-AB85-3FB56A622E87}" srcOrd="0" destOrd="0" parTransId="{95FB5CE4-5F15-6541-85F8-C85131019DB2}" sibTransId="{2364E2A5-0462-8D49-9220-06371454EDEE}"/>
    <dgm:cxn modelId="{B61E48EE-CEB2-FA4E-8FDD-9123CA5E5879}" type="presParOf" srcId="{DCC6B3D9-27D4-B642-BC95-E85D5F4F0DC8}" destId="{DFED446C-EE4A-834A-857E-0AA7376BAA7B}" srcOrd="0" destOrd="0" presId="urn:microsoft.com/office/officeart/2008/layout/LinedList"/>
    <dgm:cxn modelId="{FEA62850-D4E5-6942-BD78-824A58B31796}" type="presParOf" srcId="{DCC6B3D9-27D4-B642-BC95-E85D5F4F0DC8}" destId="{E6524249-78F9-A345-A42F-C98166128020}" srcOrd="1" destOrd="0" presId="urn:microsoft.com/office/officeart/2008/layout/LinedList"/>
    <dgm:cxn modelId="{C4B99E98-FDDA-1F49-9276-6D66A04F1A08}" type="presParOf" srcId="{E6524249-78F9-A345-A42F-C98166128020}" destId="{3E7D2BD9-0A52-3A44-8479-814C8F64DA79}" srcOrd="0" destOrd="0" presId="urn:microsoft.com/office/officeart/2008/layout/LinedList"/>
    <dgm:cxn modelId="{13C8D214-AA7F-D246-83D1-91C590497D8E}" type="presParOf" srcId="{E6524249-78F9-A345-A42F-C98166128020}" destId="{F8E18D44-783D-0F41-8B62-B362D00C14E5}" srcOrd="1" destOrd="0" presId="urn:microsoft.com/office/officeart/2008/layout/LinedList"/>
    <dgm:cxn modelId="{052B2814-4720-3A46-9075-A159FE5291D6}" type="presParOf" srcId="{DCC6B3D9-27D4-B642-BC95-E85D5F4F0DC8}" destId="{26AD45B8-69B9-FE4A-B086-741F8EEC9EC5}" srcOrd="2" destOrd="0" presId="urn:microsoft.com/office/officeart/2008/layout/LinedList"/>
    <dgm:cxn modelId="{5756A224-0AF2-5C4F-AA48-C82DF952799E}" type="presParOf" srcId="{DCC6B3D9-27D4-B642-BC95-E85D5F4F0DC8}" destId="{C011152A-712E-9E41-B713-6CB58F2A1816}" srcOrd="3" destOrd="0" presId="urn:microsoft.com/office/officeart/2008/layout/LinedList"/>
    <dgm:cxn modelId="{7F8420D3-F941-4547-B79C-8D8DF3052BAB}" type="presParOf" srcId="{C011152A-712E-9E41-B713-6CB58F2A1816}" destId="{5B8B8767-4261-FA4C-845A-E8A5E5F3995F}" srcOrd="0" destOrd="0" presId="urn:microsoft.com/office/officeart/2008/layout/LinedList"/>
    <dgm:cxn modelId="{AA3A6D4E-B037-1C41-B438-58A8D1F46AA1}" type="presParOf" srcId="{C011152A-712E-9E41-B713-6CB58F2A1816}" destId="{0B629852-E422-1A40-ACF3-B218EDC126C5}" srcOrd="1" destOrd="0" presId="urn:microsoft.com/office/officeart/2008/layout/LinedList"/>
    <dgm:cxn modelId="{F9874D8C-EF94-BB4F-9622-A73861836C53}" type="presParOf" srcId="{DCC6B3D9-27D4-B642-BC95-E85D5F4F0DC8}" destId="{BFC694A9-E1CB-364F-A0AF-ED2A2C36D523}" srcOrd="4" destOrd="0" presId="urn:microsoft.com/office/officeart/2008/layout/LinedList"/>
    <dgm:cxn modelId="{1224DB61-1D9B-7941-86C6-91843E8312BF}" type="presParOf" srcId="{DCC6B3D9-27D4-B642-BC95-E85D5F4F0DC8}" destId="{F1AC1A63-7715-7941-BC19-F5E5873FEE72}" srcOrd="5" destOrd="0" presId="urn:microsoft.com/office/officeart/2008/layout/LinedList"/>
    <dgm:cxn modelId="{63FE4FAF-BC61-744F-B734-A7772C6BF863}" type="presParOf" srcId="{F1AC1A63-7715-7941-BC19-F5E5873FEE72}" destId="{CA925A8C-57C0-D54E-B5EA-770E18866EC5}" srcOrd="0" destOrd="0" presId="urn:microsoft.com/office/officeart/2008/layout/LinedList"/>
    <dgm:cxn modelId="{50D9DEFB-0F7E-C346-8EB6-F347465372A7}" type="presParOf" srcId="{F1AC1A63-7715-7941-BC19-F5E5873FEE72}" destId="{A73D7647-21E3-FA47-936F-C9B39E33363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FBC21-7BAB-4E90-936E-703E52152931}">
      <dsp:nvSpPr>
        <dsp:cNvPr id="0" name=""/>
        <dsp:cNvSpPr/>
      </dsp:nvSpPr>
      <dsp:spPr>
        <a:xfrm>
          <a:off x="0" y="192269"/>
          <a:ext cx="10652167" cy="1152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073A7-ADBD-4B1F-BEC6-921F03DC214A}">
      <dsp:nvSpPr>
        <dsp:cNvPr id="0" name=""/>
        <dsp:cNvSpPr/>
      </dsp:nvSpPr>
      <dsp:spPr>
        <a:xfrm>
          <a:off x="8126230" y="1113869"/>
          <a:ext cx="1513564" cy="2743347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Перший візит делегації 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 </a:t>
          </a:r>
          <a:r>
            <a:rPr lang="en-GB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 FRP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до України (Київ, Дніпро). Ректорський семінар за участю Посла РП у Києві, КНУ імені Тараса Шевченка</a:t>
          </a: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 wizyta delegacji KRASP i FRP w Ukrainie (Kijów, </a:t>
          </a:r>
          <a:r>
            <a:rPr lang="pl-PL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Dnipro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), Seminarium Rektorów w KNU z udziałem Ambasadora RP</a:t>
          </a:r>
        </a:p>
      </dsp:txBody>
      <dsp:txXfrm>
        <a:off x="8126230" y="1113869"/>
        <a:ext cx="1513564" cy="2743347"/>
      </dsp:txXfrm>
    </dsp:sp>
    <dsp:sp modelId="{8780122C-71D6-45D7-94D9-9031CFA339AA}">
      <dsp:nvSpPr>
        <dsp:cNvPr id="0" name=""/>
        <dsp:cNvSpPr/>
      </dsp:nvSpPr>
      <dsp:spPr>
        <a:xfrm>
          <a:off x="8126230" y="480269"/>
          <a:ext cx="1513564" cy="576000"/>
        </a:xfrm>
        <a:prstGeom prst="rect">
          <a:avLst/>
        </a:prstGeom>
        <a:solidFill>
          <a:srgbClr val="0070C0">
            <a:alpha val="9000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pl-PL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uk-UA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5-8.06.2015</a:t>
          </a:r>
          <a:endParaRPr lang="pl-PL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8126230" y="480269"/>
        <a:ext cx="1513564" cy="576000"/>
      </dsp:txXfrm>
    </dsp:sp>
    <dsp:sp modelId="{7283261A-0DC4-466E-A963-B7C0BCE5F916}">
      <dsp:nvSpPr>
        <dsp:cNvPr id="0" name=""/>
        <dsp:cNvSpPr/>
      </dsp:nvSpPr>
      <dsp:spPr>
        <a:xfrm>
          <a:off x="6309953" y="1113869"/>
          <a:ext cx="1513564" cy="2743347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Перший польсько-український проєкт - дослідження 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FRP </a:t>
          </a: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"Аналіз співпраці польських та українських ВНЗ на фоні порівняння систем вищої освіти"</a:t>
          </a: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I polsko-ukraiński projekt badawczy „Analiza współpracy uczelni polskich i ukraińskich, na tle porównania systemów szkolnictwa wyższego</a:t>
          </a:r>
          <a:r>
            <a:rPr lang="pl-PL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”</a:t>
          </a: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309953" y="1113869"/>
        <a:ext cx="1513564" cy="2743347"/>
      </dsp:txXfrm>
    </dsp:sp>
    <dsp:sp modelId="{699EC8EB-496D-4D8B-9DF7-195325259B3C}">
      <dsp:nvSpPr>
        <dsp:cNvPr id="0" name=""/>
        <dsp:cNvSpPr/>
      </dsp:nvSpPr>
      <dsp:spPr>
        <a:xfrm>
          <a:off x="6309953" y="480269"/>
          <a:ext cx="1513564" cy="57600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2014-2015</a:t>
          </a:r>
          <a:endParaRPr lang="pl-PL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309953" y="480269"/>
        <a:ext cx="1513564" cy="576000"/>
      </dsp:txXfrm>
    </dsp:sp>
    <dsp:sp modelId="{9EC5F60D-A3AA-47E3-A33F-D91AFB7EE2EA}">
      <dsp:nvSpPr>
        <dsp:cNvPr id="0" name=""/>
        <dsp:cNvSpPr/>
      </dsp:nvSpPr>
      <dsp:spPr>
        <a:xfrm>
          <a:off x="4493675" y="1113869"/>
          <a:ext cx="1513564" cy="2743347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Тристороння Польсько-українсько-німецька зустріч конференцій ректорів 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KRASP-HRK-URHEIU</a:t>
          </a:r>
          <a:r>
            <a:rPr lang="x-none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, </a:t>
          </a: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Варшавський університет</a:t>
          </a: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Trójstronne Polsko-Ukraińsko-Niemieckie spotkanie konferencji rektorów KRASP-HRK-URHEIU w UW</a:t>
          </a:r>
        </a:p>
      </dsp:txBody>
      <dsp:txXfrm>
        <a:off x="4493675" y="1113869"/>
        <a:ext cx="1513564" cy="2743347"/>
      </dsp:txXfrm>
    </dsp:sp>
    <dsp:sp modelId="{F31A70C4-1892-4D05-846D-65A954920915}">
      <dsp:nvSpPr>
        <dsp:cNvPr id="0" name=""/>
        <dsp:cNvSpPr/>
      </dsp:nvSpPr>
      <dsp:spPr>
        <a:xfrm>
          <a:off x="4493675" y="480269"/>
          <a:ext cx="1513564" cy="57600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14-15.12.2014</a:t>
          </a:r>
          <a:endParaRPr lang="pl-PL" sz="16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93675" y="480269"/>
        <a:ext cx="1513564" cy="576000"/>
      </dsp:txXfrm>
    </dsp:sp>
    <dsp:sp modelId="{15E00DC9-1A7F-4923-9A9E-1370B2F30156}">
      <dsp:nvSpPr>
        <dsp:cNvPr id="0" name=""/>
        <dsp:cNvSpPr/>
      </dsp:nvSpPr>
      <dsp:spPr>
        <a:xfrm>
          <a:off x="2677397" y="1113869"/>
          <a:ext cx="1513564" cy="2743347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Візит делегації Спілки до Польщі. Підписання Угоди про співпрацю між </a:t>
          </a:r>
          <a:r>
            <a:rPr lang="en-GB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 </a:t>
          </a: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та Спілкою, Варшавський університет</a:t>
          </a: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Wizyta delegacji ZRUU do Polski. Podpisanie Umowy KRASP-</a:t>
          </a:r>
          <a:r>
            <a:rPr lang="pl-PL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ZRUU 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na UW</a:t>
          </a:r>
        </a:p>
      </dsp:txBody>
      <dsp:txXfrm>
        <a:off x="2677397" y="1113869"/>
        <a:ext cx="1513564" cy="2743347"/>
      </dsp:txXfrm>
    </dsp:sp>
    <dsp:sp modelId="{3FBBF8CF-957A-46F0-97E3-A4ED0F74D595}">
      <dsp:nvSpPr>
        <dsp:cNvPr id="0" name=""/>
        <dsp:cNvSpPr/>
      </dsp:nvSpPr>
      <dsp:spPr>
        <a:xfrm>
          <a:off x="2677397" y="480269"/>
          <a:ext cx="1513564" cy="57600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19.05.2014</a:t>
          </a:r>
          <a:endParaRPr lang="pl-PL" sz="16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77397" y="480269"/>
        <a:ext cx="1513564" cy="576000"/>
      </dsp:txXfrm>
    </dsp:sp>
    <dsp:sp modelId="{33D6BCFD-6F3D-448D-BAE3-CF66F8710C85}">
      <dsp:nvSpPr>
        <dsp:cNvPr id="0" name=""/>
        <dsp:cNvSpPr/>
      </dsp:nvSpPr>
      <dsp:spPr>
        <a:xfrm>
          <a:off x="861119" y="1113869"/>
          <a:ext cx="1513564" cy="2743347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Перші контакти 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KRASP, FRP</a:t>
          </a:r>
          <a:r>
            <a:rPr lang="uk-UA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зі Спілкою ректорів, перші зустрічі в КНУ імені Тараса Шевченка, підготовка співпраці </a:t>
          </a: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Nawiązanie kontaktów FRP-KRASP-ZRUU. Wizyty do KNU im. </a:t>
          </a:r>
          <a:r>
            <a:rPr lang="pl-PL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Tarasa</a:t>
          </a:r>
          <a:r>
            <a:rPr lang="pl-PL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Szewczenki </a:t>
          </a:r>
        </a:p>
      </dsp:txBody>
      <dsp:txXfrm>
        <a:off x="861119" y="1113869"/>
        <a:ext cx="1513564" cy="2743347"/>
      </dsp:txXfrm>
    </dsp:sp>
    <dsp:sp modelId="{74D18A7E-F4B4-4129-81F0-713F53D32929}">
      <dsp:nvSpPr>
        <dsp:cNvPr id="0" name=""/>
        <dsp:cNvSpPr/>
      </dsp:nvSpPr>
      <dsp:spPr>
        <a:xfrm>
          <a:off x="861119" y="480269"/>
          <a:ext cx="1513564" cy="576000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2013-2014</a:t>
          </a:r>
          <a:endParaRPr lang="pl-PL" sz="16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61119" y="480269"/>
        <a:ext cx="1513564" cy="576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FBC21-7BAB-4E90-936E-703E52152931}">
      <dsp:nvSpPr>
        <dsp:cNvPr id="0" name=""/>
        <dsp:cNvSpPr/>
      </dsp:nvSpPr>
      <dsp:spPr>
        <a:xfrm>
          <a:off x="0" y="5877"/>
          <a:ext cx="10746478" cy="1368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1292B-2142-4214-8FAE-457386BCE4F9}">
      <dsp:nvSpPr>
        <dsp:cNvPr id="0" name=""/>
        <dsp:cNvSpPr/>
      </dsp:nvSpPr>
      <dsp:spPr>
        <a:xfrm>
          <a:off x="7454250" y="1100277"/>
          <a:ext cx="2247198" cy="307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>
              <a:solidFill>
                <a:srgbClr val="002060"/>
              </a:solidFill>
            </a:rPr>
            <a:t>Реалізація проєкту "Польсько-українська співпраця представницьких організацій ректорів - задля вдосконалення діяльності закладів вищої освіти", Варшавська Політехніка за фінансової підтримки Міністерства освіти і науки Польщі</a:t>
          </a:r>
          <a:endParaRPr lang="pl-PL" sz="1200" kern="1200" dirty="0">
            <a:solidFill>
              <a:srgbClr val="00206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>
            <a:solidFill>
              <a:srgbClr val="00206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>
              <a:solidFill>
                <a:srgbClr val="002060"/>
              </a:solidFill>
            </a:rPr>
            <a:t>Realizacja Projektu „Polsko-ukraińska współpraca instytucji przedstawicielskich, reprezentujących rektorów, dla doskonalenia działania uczelni”, na zlecenie i w ramach dotacji celowej Ministerstwa Edukacji i Nauki RP</a:t>
          </a:r>
        </a:p>
      </dsp:txBody>
      <dsp:txXfrm>
        <a:off x="7454250" y="1100277"/>
        <a:ext cx="2247198" cy="3073960"/>
      </dsp:txXfrm>
    </dsp:sp>
    <dsp:sp modelId="{4615BF54-526E-4514-BFAB-F5EA516068D3}">
      <dsp:nvSpPr>
        <dsp:cNvPr id="0" name=""/>
        <dsp:cNvSpPr/>
      </dsp:nvSpPr>
      <dsp:spPr>
        <a:xfrm>
          <a:off x="8165280" y="347877"/>
          <a:ext cx="825138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solidFill>
                <a:schemeClr val="bg1"/>
              </a:solidFill>
            </a:rPr>
            <a:t>2018-2021</a:t>
          </a:r>
        </a:p>
      </dsp:txBody>
      <dsp:txXfrm>
        <a:off x="8165280" y="347877"/>
        <a:ext cx="825138" cy="684000"/>
      </dsp:txXfrm>
    </dsp:sp>
    <dsp:sp modelId="{513DE1FF-62C1-4A5F-A694-71B9D9222B7D}">
      <dsp:nvSpPr>
        <dsp:cNvPr id="0" name=""/>
        <dsp:cNvSpPr/>
      </dsp:nvSpPr>
      <dsp:spPr>
        <a:xfrm>
          <a:off x="5552042" y="1100277"/>
          <a:ext cx="1737180" cy="307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/>
            <a:t>Другий візит делегації </a:t>
          </a:r>
          <a:r>
            <a:rPr lang="pl-PL" sz="1200" kern="1200" dirty="0"/>
            <a:t>KRASP-FRP </a:t>
          </a:r>
          <a:r>
            <a:rPr lang="uk-UA" sz="1200" kern="1200" dirty="0"/>
            <a:t>в Україні</a:t>
          </a:r>
          <a:r>
            <a:rPr lang="pl-PL" sz="1200" kern="1200" dirty="0"/>
            <a:t/>
          </a:r>
          <a:br>
            <a:rPr lang="pl-PL" sz="1200" kern="1200" dirty="0"/>
          </a:br>
          <a:r>
            <a:rPr lang="uk-UA" sz="1200" kern="1200" dirty="0"/>
            <a:t> (м. Луцьк)</a:t>
          </a: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/>
            <a:t>Польсько-український ректорський семінар,</a:t>
          </a:r>
          <a:r>
            <a:rPr lang="pl-PL" sz="1200" kern="1200" dirty="0"/>
            <a:t> </a:t>
          </a:r>
          <a:r>
            <a:rPr lang="uk-UA" sz="1200" kern="1200" dirty="0"/>
            <a:t>Волинський національний університет ім. Лесі Україки</a:t>
          </a: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/>
            <a:t> </a:t>
          </a:r>
          <a:r>
            <a:rPr lang="pl-PL" sz="1200" kern="1200" dirty="0"/>
            <a:t>II wizyta delegacji KRASP-FRP w Ukrainie (</a:t>
          </a:r>
          <a:r>
            <a:rPr lang="pl-PL" sz="1200" kern="1200" dirty="0" err="1"/>
            <a:t>Łu</a:t>
          </a:r>
          <a:r>
            <a:rPr lang="uk-UA" sz="1200" kern="1200" dirty="0"/>
            <a:t>с</a:t>
          </a:r>
          <a:r>
            <a:rPr lang="pl-PL" sz="1200" kern="1200" dirty="0"/>
            <a:t>k)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/>
            <a:t>Polsko-Ukraińskie Seminarium Rektorów, Wołyński Uniwersytet im. </a:t>
          </a:r>
          <a:r>
            <a:rPr lang="pl-PL" sz="1200" kern="1200" dirty="0" err="1"/>
            <a:t>Łesi</a:t>
          </a:r>
          <a:r>
            <a:rPr lang="pl-PL" sz="1200" kern="1200" dirty="0"/>
            <a:t> Ukrainki</a:t>
          </a:r>
        </a:p>
      </dsp:txBody>
      <dsp:txXfrm>
        <a:off x="5552042" y="1100277"/>
        <a:ext cx="1737180" cy="3073960"/>
      </dsp:txXfrm>
    </dsp:sp>
    <dsp:sp modelId="{F4C42C50-A4A3-4E7F-843F-46E7BB891536}">
      <dsp:nvSpPr>
        <dsp:cNvPr id="0" name=""/>
        <dsp:cNvSpPr/>
      </dsp:nvSpPr>
      <dsp:spPr>
        <a:xfrm>
          <a:off x="5733308" y="347877"/>
          <a:ext cx="1374647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solidFill>
                <a:schemeClr val="bg1"/>
              </a:solidFill>
            </a:rPr>
            <a:t>21-24.06.2018</a:t>
          </a:r>
        </a:p>
      </dsp:txBody>
      <dsp:txXfrm>
        <a:off x="5733308" y="347877"/>
        <a:ext cx="1374647" cy="684000"/>
      </dsp:txXfrm>
    </dsp:sp>
    <dsp:sp modelId="{73EFE5C8-A19A-4D35-99AB-DDEC87280065}">
      <dsp:nvSpPr>
        <dsp:cNvPr id="0" name=""/>
        <dsp:cNvSpPr/>
      </dsp:nvSpPr>
      <dsp:spPr>
        <a:xfrm>
          <a:off x="3753611" y="1100277"/>
          <a:ext cx="1633402" cy="307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/>
            <a:t>Підписання Тристоронньої Угоди про партнерство і співпрацю KRASP-FRP-URHEIU/Спілка</a:t>
          </a: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/>
            <a:t>Візит делегації Спілки ректорів ЗВО України до Польщі (Варшава, Краків)</a:t>
          </a: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/>
            <a:t>Podpisanie Umowy Trójstronnej KRASP-ZRUU-FRP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/>
            <a:t>Wizyta delegacji ZRUU w Polsce (Warszawa – Kraków) </a:t>
          </a:r>
        </a:p>
      </dsp:txBody>
      <dsp:txXfrm>
        <a:off x="3753611" y="1100277"/>
        <a:ext cx="1633402" cy="3073960"/>
      </dsp:txXfrm>
    </dsp:sp>
    <dsp:sp modelId="{E596A9CC-3EBB-4224-A4E4-135C88E57DB5}">
      <dsp:nvSpPr>
        <dsp:cNvPr id="0" name=""/>
        <dsp:cNvSpPr/>
      </dsp:nvSpPr>
      <dsp:spPr>
        <a:xfrm>
          <a:off x="4157743" y="347877"/>
          <a:ext cx="825138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solidFill>
                <a:schemeClr val="bg1"/>
              </a:solidFill>
            </a:rPr>
            <a:t>14.11.2017</a:t>
          </a:r>
        </a:p>
      </dsp:txBody>
      <dsp:txXfrm>
        <a:off x="4157743" y="347877"/>
        <a:ext cx="825138" cy="684000"/>
      </dsp:txXfrm>
    </dsp:sp>
    <dsp:sp modelId="{99A43567-A07B-486A-8E63-2CCAFB208610}">
      <dsp:nvSpPr>
        <dsp:cNvPr id="0" name=""/>
        <dsp:cNvSpPr/>
      </dsp:nvSpPr>
      <dsp:spPr>
        <a:xfrm>
          <a:off x="2495803" y="1081379"/>
          <a:ext cx="1067985" cy="307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/>
            <a:t>Польсько-українське (друге) дослідження </a:t>
          </a:r>
          <a:r>
            <a:rPr lang="pl-PL" sz="1200" kern="1200" dirty="0"/>
            <a:t>FRP "</a:t>
          </a:r>
          <a:r>
            <a:rPr lang="pl-PL" sz="1200" kern="1200" dirty="0" err="1"/>
            <a:t>Governance</a:t>
          </a:r>
          <a:r>
            <a:rPr lang="pl-PL" sz="1200" kern="1200" dirty="0"/>
            <a:t> </a:t>
          </a:r>
          <a:r>
            <a:rPr lang="uk-UA" sz="1200" kern="1200" dirty="0"/>
            <a:t>у вищій освіті в Україні та Польщі"</a:t>
          </a: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/>
            <a:t>Polsko-Ukraińskie badanie </a:t>
          </a:r>
          <a:r>
            <a:rPr lang="pl-PL" sz="1200" kern="1200" dirty="0" err="1"/>
            <a:t>nt</a:t>
          </a:r>
          <a:r>
            <a:rPr lang="pl-PL" sz="1200" kern="1200" dirty="0"/>
            <a:t> </a:t>
          </a:r>
          <a:r>
            <a:rPr lang="pl-PL" sz="1200" kern="1200" dirty="0" err="1"/>
            <a:t>governance</a:t>
          </a:r>
          <a:r>
            <a:rPr lang="pl-PL" sz="1200" kern="1200" dirty="0"/>
            <a:t> w szkolnictwie wyższym (FRP)</a:t>
          </a:r>
        </a:p>
      </dsp:txBody>
      <dsp:txXfrm>
        <a:off x="2495803" y="1081379"/>
        <a:ext cx="1067985" cy="3073960"/>
      </dsp:txXfrm>
    </dsp:sp>
    <dsp:sp modelId="{05B54323-1360-4C8D-888A-F7A841D5128B}">
      <dsp:nvSpPr>
        <dsp:cNvPr id="0" name=""/>
        <dsp:cNvSpPr/>
      </dsp:nvSpPr>
      <dsp:spPr>
        <a:xfrm>
          <a:off x="2642022" y="347877"/>
          <a:ext cx="825138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solidFill>
                <a:schemeClr val="bg1"/>
              </a:solidFill>
            </a:rPr>
            <a:t>2016-2018</a:t>
          </a:r>
        </a:p>
      </dsp:txBody>
      <dsp:txXfrm>
        <a:off x="2642022" y="347877"/>
        <a:ext cx="825138" cy="684000"/>
      </dsp:txXfrm>
    </dsp:sp>
    <dsp:sp modelId="{04C7475F-BDB1-4014-9374-38EFD078D2FD}">
      <dsp:nvSpPr>
        <dsp:cNvPr id="0" name=""/>
        <dsp:cNvSpPr/>
      </dsp:nvSpPr>
      <dsp:spPr>
        <a:xfrm>
          <a:off x="873515" y="1100277"/>
          <a:ext cx="1482056" cy="307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/>
            <a:t>Польсько-українська наукова конференція "Класичний університет у контексті викликів епох", КНУ імені Тараса Шевченка</a:t>
          </a: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200" kern="1200" dirty="0"/>
            <a:t>Polsko-Ukraińska Konferencja nt. „Classic University in the </a:t>
          </a:r>
          <a:r>
            <a:rPr lang="pl-PL" sz="1200" kern="1200" dirty="0" err="1"/>
            <a:t>Context</a:t>
          </a:r>
          <a:r>
            <a:rPr lang="pl-PL" sz="1200" kern="1200" dirty="0"/>
            <a:t> of the </a:t>
          </a:r>
          <a:r>
            <a:rPr lang="pl-PL" sz="1200" kern="1200" dirty="0" err="1"/>
            <a:t>Epoch</a:t>
          </a:r>
          <a:r>
            <a:rPr lang="pl-PL" sz="1200" kern="1200" dirty="0"/>
            <a:t>”, KNU im. </a:t>
          </a:r>
          <a:r>
            <a:rPr lang="pl-PL" sz="1200" kern="1200" dirty="0" err="1"/>
            <a:t>Tarasa</a:t>
          </a:r>
          <a:r>
            <a:rPr lang="pl-PL" sz="1200" kern="1200" dirty="0"/>
            <a:t> Szewczenki</a:t>
          </a:r>
        </a:p>
      </dsp:txBody>
      <dsp:txXfrm>
        <a:off x="873515" y="1100277"/>
        <a:ext cx="1482056" cy="3073960"/>
      </dsp:txXfrm>
    </dsp:sp>
    <dsp:sp modelId="{6362652C-82EE-4049-A084-5870E7D0F68C}">
      <dsp:nvSpPr>
        <dsp:cNvPr id="0" name=""/>
        <dsp:cNvSpPr/>
      </dsp:nvSpPr>
      <dsp:spPr>
        <a:xfrm>
          <a:off x="1011503" y="347877"/>
          <a:ext cx="1206080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solidFill>
                <a:schemeClr val="bg1"/>
              </a:solidFill>
            </a:rPr>
            <a:t>22-23.09.2016</a:t>
          </a:r>
        </a:p>
      </dsp:txBody>
      <dsp:txXfrm>
        <a:off x="1011503" y="347877"/>
        <a:ext cx="1206080" cy="684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28057-7041-45DE-9BAB-52767D447AE0}">
      <dsp:nvSpPr>
        <dsp:cNvPr id="0" name=""/>
        <dsp:cNvSpPr/>
      </dsp:nvSpPr>
      <dsp:spPr>
        <a:xfrm>
          <a:off x="1852" y="448056"/>
          <a:ext cx="2964279" cy="355713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/>
            <a:t>2018</a:t>
          </a:r>
        </a:p>
      </dsp:txBody>
      <dsp:txXfrm rot="16200000">
        <a:off x="-1160144" y="1610053"/>
        <a:ext cx="2916850" cy="592855"/>
      </dsp:txXfrm>
    </dsp:sp>
    <dsp:sp modelId="{F1A45A3E-1CF9-400F-BB31-C4814D4EFB38}">
      <dsp:nvSpPr>
        <dsp:cNvPr id="0" name=""/>
        <dsp:cNvSpPr/>
      </dsp:nvSpPr>
      <dsp:spPr>
        <a:xfrm>
          <a:off x="594708" y="448056"/>
          <a:ext cx="2208387" cy="355713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Zaprojektowanie działań w projekcie  </a:t>
          </a:r>
          <a:r>
            <a:rPr lang="pl-PL" sz="1200" kern="1200" dirty="0"/>
            <a:t>– </a:t>
          </a:r>
          <a:r>
            <a:rPr lang="uk-UA" sz="1200" kern="1200" dirty="0" smtClean="0"/>
            <a:t>Проєктування </a:t>
          </a:r>
          <a:r>
            <a:rPr lang="uk-UA" sz="1200" kern="1200" dirty="0"/>
            <a:t>дій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Uzgodnieniowe wizyty dwustronne </a:t>
          </a:r>
          <a:r>
            <a:rPr lang="uk-UA" sz="1200" kern="1200" dirty="0"/>
            <a:t>– </a:t>
          </a:r>
          <a:r>
            <a:rPr lang="uk-UA" sz="1200" kern="1200" dirty="0" smtClean="0"/>
            <a:t>Двосторонні </a:t>
          </a:r>
          <a:r>
            <a:rPr lang="uk-UA" sz="1200" kern="1200" dirty="0"/>
            <a:t>візити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Spotkania w Ministerstwie Edukacji i Nauki Ukrainy, uzyskanie patronatu honorowego</a:t>
          </a:r>
          <a:r>
            <a:rPr lang="uk-UA" sz="1200" b="1" kern="1200" dirty="0"/>
            <a:t> </a:t>
          </a:r>
          <a:r>
            <a:rPr lang="uk-UA" sz="1200" kern="1200" dirty="0"/>
            <a:t>– </a:t>
          </a:r>
          <a:r>
            <a:rPr lang="uk-UA" sz="1200" kern="1200" dirty="0" smtClean="0"/>
            <a:t>Зустрічі </a:t>
          </a:r>
          <a:r>
            <a:rPr lang="uk-UA" sz="1200" kern="1200" dirty="0"/>
            <a:t>в Міністерстві, отримання патронату МОН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Powołanie grupy badaczy</a:t>
          </a:r>
          <a:r>
            <a:rPr lang="uk-UA" sz="1200" b="1" kern="1200" dirty="0"/>
            <a:t> </a:t>
          </a:r>
          <a:r>
            <a:rPr lang="uk-UA" sz="1200" kern="1200" dirty="0"/>
            <a:t>– </a:t>
          </a:r>
          <a:r>
            <a:rPr lang="uk-UA" sz="1200" kern="1200" dirty="0" smtClean="0"/>
            <a:t>Створення </a:t>
          </a:r>
          <a:r>
            <a:rPr lang="uk-UA" sz="1200" kern="1200" dirty="0"/>
            <a:t>дослідницької групи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Zaprojektowanie metodyki badań</a:t>
          </a:r>
          <a:r>
            <a:rPr lang="uk-UA" sz="1200" b="1" kern="1200" dirty="0"/>
            <a:t> </a:t>
          </a:r>
          <a:r>
            <a:rPr lang="uk-UA" sz="1200" kern="1200" dirty="0"/>
            <a:t>– Проєктування методики досліджень</a:t>
          </a:r>
          <a:endParaRPr lang="pl-PL" sz="1200" kern="1200" dirty="0"/>
        </a:p>
      </dsp:txBody>
      <dsp:txXfrm>
        <a:off x="594708" y="448056"/>
        <a:ext cx="2208387" cy="3557134"/>
      </dsp:txXfrm>
    </dsp:sp>
    <dsp:sp modelId="{88EBAE7F-190D-419D-97C7-2AA374B01267}">
      <dsp:nvSpPr>
        <dsp:cNvPr id="0" name=""/>
        <dsp:cNvSpPr/>
      </dsp:nvSpPr>
      <dsp:spPr>
        <a:xfrm>
          <a:off x="3069881" y="448056"/>
          <a:ext cx="2964279" cy="355713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/>
            <a:t>2019</a:t>
          </a:r>
        </a:p>
      </dsp:txBody>
      <dsp:txXfrm rot="16200000">
        <a:off x="1907884" y="1610053"/>
        <a:ext cx="2916850" cy="592855"/>
      </dsp:txXfrm>
    </dsp:sp>
    <dsp:sp modelId="{B41EBF74-5496-497B-B41E-9A2AA6DFBEE5}">
      <dsp:nvSpPr>
        <dsp:cNvPr id="0" name=""/>
        <dsp:cNvSpPr/>
      </dsp:nvSpPr>
      <dsp:spPr>
        <a:xfrm rot="5400000">
          <a:off x="2823270" y="3275781"/>
          <a:ext cx="522865" cy="44464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5F187-387C-43CB-91C4-9A64E9591EC8}">
      <dsp:nvSpPr>
        <dsp:cNvPr id="0" name=""/>
        <dsp:cNvSpPr/>
      </dsp:nvSpPr>
      <dsp:spPr>
        <a:xfrm>
          <a:off x="3662737" y="448056"/>
          <a:ext cx="2208387" cy="355713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Badanie nt. finansowania </a:t>
          </a:r>
          <a:r>
            <a:rPr lang="pl-PL" sz="1200" kern="1200" dirty="0"/>
            <a:t>szkolnictwa wyższego</a:t>
          </a:r>
          <a:r>
            <a:rPr lang="uk-UA" sz="1200" kern="1200" dirty="0"/>
            <a:t> – Дослідження щодо фінансування вищої освіти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Badanie nt. rankingów w strategiach uczelni</a:t>
          </a:r>
          <a:r>
            <a:rPr lang="uk-UA" sz="1200" b="1" kern="1200" dirty="0"/>
            <a:t> </a:t>
          </a:r>
          <a:r>
            <a:rPr lang="uk-UA" sz="1200" kern="1200" dirty="0"/>
            <a:t>– Дослідження щодо рейтингів у стратегіях розвитку ЗВО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2 Polsko-ukraińskich seminaria oraz 2 Debaty rektorów</a:t>
          </a:r>
          <a:r>
            <a:rPr lang="uk-UA" sz="1200" b="1" kern="1200" dirty="0"/>
            <a:t> </a:t>
          </a:r>
          <a:r>
            <a:rPr lang="uk-UA" sz="1200" kern="1200" dirty="0"/>
            <a:t>– </a:t>
          </a:r>
          <a:r>
            <a:rPr lang="uk-UA" sz="1200" kern="1200" dirty="0" smtClean="0"/>
            <a:t/>
          </a:r>
          <a:br>
            <a:rPr lang="uk-UA" sz="1200" kern="1200" dirty="0" smtClean="0"/>
          </a:br>
          <a:r>
            <a:rPr lang="uk-UA" sz="1200" kern="1200" dirty="0" smtClean="0"/>
            <a:t>2 </a:t>
          </a:r>
          <a:r>
            <a:rPr lang="uk-UA" sz="1200" kern="1200" dirty="0"/>
            <a:t>семінари та 2 Ректорські дискусії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/>
            <a:t>2 </a:t>
          </a:r>
          <a:r>
            <a:rPr lang="pl-PL" sz="1200" b="1" kern="1200" dirty="0"/>
            <a:t>Stanowiska Wspólnego </a:t>
          </a:r>
          <a:r>
            <a:rPr lang="pl-PL" sz="1200" kern="1200" dirty="0"/>
            <a:t>– </a:t>
          </a:r>
          <a:r>
            <a:rPr lang="uk-UA" sz="1200" kern="1200" dirty="0" smtClean="0"/>
            <a:t/>
          </a:r>
          <a:br>
            <a:rPr lang="uk-UA" sz="1200" kern="1200" dirty="0" smtClean="0"/>
          </a:br>
          <a:r>
            <a:rPr lang="pl-PL" sz="1200" kern="1200" dirty="0" smtClean="0"/>
            <a:t>2 </a:t>
          </a:r>
          <a:r>
            <a:rPr lang="uk-UA" sz="1200" kern="1200" dirty="0"/>
            <a:t>Спільні резолюції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Wizyta delegacji KRASP w Kijowie</a:t>
          </a:r>
          <a:r>
            <a:rPr lang="uk-UA" sz="1200" b="1" kern="1200" dirty="0"/>
            <a:t> </a:t>
          </a:r>
          <a:r>
            <a:rPr lang="uk-UA" sz="1200" kern="1200" dirty="0"/>
            <a:t>– Візит делегації </a:t>
          </a:r>
          <a:r>
            <a:rPr lang="en-GB" sz="1200" kern="1200" dirty="0"/>
            <a:t>KRASP </a:t>
          </a:r>
          <a:r>
            <a:rPr lang="uk-UA" sz="1200" kern="1200" dirty="0"/>
            <a:t>у Києві</a:t>
          </a:r>
          <a:endParaRPr lang="pl-PL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/>
            <a:t>Wizyta delegacji ZRUU w Poznaniu</a:t>
          </a:r>
          <a:r>
            <a:rPr lang="uk-UA" sz="1200" b="1" kern="1200" dirty="0"/>
            <a:t> </a:t>
          </a:r>
          <a:r>
            <a:rPr lang="uk-UA" sz="1200" kern="1200" dirty="0"/>
            <a:t>– </a:t>
          </a:r>
          <a:r>
            <a:rPr lang="uk-UA" sz="1200" kern="1200" dirty="0" smtClean="0"/>
            <a:t>Візит </a:t>
          </a:r>
          <a:r>
            <a:rPr lang="uk-UA" sz="1200" kern="1200" dirty="0"/>
            <a:t>делегації Спілки у Познані </a:t>
          </a:r>
          <a:endParaRPr lang="pl-PL" sz="1200" kern="1200" dirty="0"/>
        </a:p>
      </dsp:txBody>
      <dsp:txXfrm>
        <a:off x="3662737" y="448056"/>
        <a:ext cx="2208387" cy="3557134"/>
      </dsp:txXfrm>
    </dsp:sp>
    <dsp:sp modelId="{267CEB26-3027-42A2-82D1-EFDB7B6AD318}">
      <dsp:nvSpPr>
        <dsp:cNvPr id="0" name=""/>
        <dsp:cNvSpPr/>
      </dsp:nvSpPr>
      <dsp:spPr>
        <a:xfrm>
          <a:off x="6137910" y="448056"/>
          <a:ext cx="2964279" cy="355713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/>
            <a:t>2020</a:t>
          </a:r>
        </a:p>
      </dsp:txBody>
      <dsp:txXfrm rot="16200000">
        <a:off x="4975913" y="1610053"/>
        <a:ext cx="2916850" cy="592855"/>
      </dsp:txXfrm>
    </dsp:sp>
    <dsp:sp modelId="{9933EC61-69EF-43E2-93EE-3E75690383F9}">
      <dsp:nvSpPr>
        <dsp:cNvPr id="0" name=""/>
        <dsp:cNvSpPr/>
      </dsp:nvSpPr>
      <dsp:spPr>
        <a:xfrm rot="5400000">
          <a:off x="5891299" y="3275781"/>
          <a:ext cx="522865" cy="44464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DA698-AE4E-4E76-B7A4-D9A265D248FB}">
      <dsp:nvSpPr>
        <dsp:cNvPr id="0" name=""/>
        <dsp:cNvSpPr/>
      </dsp:nvSpPr>
      <dsp:spPr>
        <a:xfrm>
          <a:off x="6730766" y="448056"/>
          <a:ext cx="2208387" cy="355713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Seminarium nt. ewaluacji działalności naukowej w Kijowie </a:t>
          </a:r>
          <a:r>
            <a:rPr lang="uk-UA" sz="1100" kern="1200" dirty="0"/>
            <a:t>- Семінар «Евалюція якості наукової діяльності» у Києві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Badanie statutów </a:t>
          </a:r>
          <a:r>
            <a:rPr lang="uk-UA" sz="1100" b="1" kern="1200" dirty="0"/>
            <a:t> </a:t>
          </a:r>
          <a:r>
            <a:rPr lang="uk-UA" sz="1100" kern="1200" dirty="0"/>
            <a:t>– Дослідження статутів ЗВО у контексті автономії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Stanowisko wspólne nr 3</a:t>
          </a:r>
          <a:r>
            <a:rPr lang="uk-UA" sz="1100" b="1" kern="1200" dirty="0"/>
            <a:t> </a:t>
          </a:r>
          <a:r>
            <a:rPr lang="uk-UA" sz="1100" kern="1200" dirty="0"/>
            <a:t>– </a:t>
          </a:r>
          <a:r>
            <a:rPr lang="uk-UA" sz="1100" kern="1200" dirty="0" smtClean="0"/>
            <a:t/>
          </a:r>
          <a:br>
            <a:rPr lang="uk-UA" sz="1100" kern="1200" dirty="0" smtClean="0"/>
          </a:br>
          <a:r>
            <a:rPr lang="uk-UA" sz="1100" kern="1200" dirty="0" smtClean="0"/>
            <a:t>Спільна </a:t>
          </a:r>
          <a:r>
            <a:rPr lang="uk-UA" sz="1100" kern="1200" dirty="0"/>
            <a:t>резолюція № 3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Szkoła rektorów w formie 4ch webinariów</a:t>
          </a:r>
          <a:r>
            <a:rPr lang="pl-PL" sz="1100" kern="1200" dirty="0"/>
            <a:t> nt. funkcjonowania uczelni w okresie pandemii – </a:t>
          </a:r>
          <a:r>
            <a:rPr lang="uk-UA" sz="1100" kern="1200" dirty="0" smtClean="0"/>
            <a:t/>
          </a:r>
          <a:br>
            <a:rPr lang="uk-UA" sz="1100" kern="1200" dirty="0" smtClean="0"/>
          </a:br>
          <a:r>
            <a:rPr lang="uk-UA" sz="1100" kern="1200" dirty="0" smtClean="0"/>
            <a:t>Школа </a:t>
          </a:r>
          <a:r>
            <a:rPr lang="uk-UA" sz="1100" kern="1200" dirty="0"/>
            <a:t>ректорів у формі 4х вебінарів «Функціонування університетів під час пандемії»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Moderowanie współpracy PKA-KEN-NAQA</a:t>
          </a:r>
          <a:r>
            <a:rPr lang="uk-UA" sz="1100" b="1" kern="1200" dirty="0"/>
            <a:t> </a:t>
          </a:r>
          <a:r>
            <a:rPr lang="uk-UA" sz="1100" kern="1200" dirty="0"/>
            <a:t>– Модерування співпраці ПАК-КЕН-НАЗЯВО</a:t>
          </a:r>
          <a:endParaRPr lang="pl-PL" sz="1100" kern="1200" dirty="0"/>
        </a:p>
      </dsp:txBody>
      <dsp:txXfrm>
        <a:off x="6730766" y="448056"/>
        <a:ext cx="2208387" cy="3557134"/>
      </dsp:txXfrm>
    </dsp:sp>
    <dsp:sp modelId="{3A57BF52-DA8C-4BEB-9E96-DB9F6931098F}">
      <dsp:nvSpPr>
        <dsp:cNvPr id="0" name=""/>
        <dsp:cNvSpPr/>
      </dsp:nvSpPr>
      <dsp:spPr>
        <a:xfrm>
          <a:off x="9205939" y="448056"/>
          <a:ext cx="2489401" cy="355713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/>
            <a:t>2021</a:t>
          </a:r>
        </a:p>
      </dsp:txBody>
      <dsp:txXfrm rot="16200000">
        <a:off x="7996454" y="1657541"/>
        <a:ext cx="2916850" cy="497880"/>
      </dsp:txXfrm>
    </dsp:sp>
    <dsp:sp modelId="{8429CD71-422F-41DD-B836-8952FA82AD68}">
      <dsp:nvSpPr>
        <dsp:cNvPr id="0" name=""/>
        <dsp:cNvSpPr/>
      </dsp:nvSpPr>
      <dsp:spPr>
        <a:xfrm rot="5400000">
          <a:off x="8959328" y="3275781"/>
          <a:ext cx="522865" cy="44464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28D93-C92D-4F23-AC34-E40BE4FBF386}">
      <dsp:nvSpPr>
        <dsp:cNvPr id="0" name=""/>
        <dsp:cNvSpPr/>
      </dsp:nvSpPr>
      <dsp:spPr>
        <a:xfrm>
          <a:off x="9738248" y="448056"/>
          <a:ext cx="1854604" cy="355713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Badanie nt. szkół doktorskich w Polsce</a:t>
          </a:r>
          <a:r>
            <a:rPr lang="uk-UA" sz="1100" b="1" kern="1200" dirty="0"/>
            <a:t> </a:t>
          </a:r>
          <a:r>
            <a:rPr lang="uk-UA" sz="1100" kern="1200" dirty="0"/>
            <a:t>– Дослідження докторських шкіл у Польщі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Webinarium nt. szkół doktorskich </a:t>
          </a:r>
          <a:r>
            <a:rPr lang="uk-UA" sz="1100" b="1" kern="1200" dirty="0"/>
            <a:t> </a:t>
          </a:r>
          <a:r>
            <a:rPr lang="uk-UA" sz="1100" kern="1200" dirty="0"/>
            <a:t>- Вебінар щодо  моделей докторських шкіл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Polsko-Ukraińskie Seminarium Rektorów w Odes</a:t>
          </a:r>
          <a:r>
            <a:rPr lang="pl-PL" sz="1100" kern="1200" dirty="0"/>
            <a:t>sie </a:t>
          </a:r>
          <a:r>
            <a:rPr lang="uk-UA" sz="1100" kern="1200" dirty="0"/>
            <a:t> – Польсько-український ректорський семінар в Одесі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Wizyta delegacji KRASP w Odessie</a:t>
          </a:r>
          <a:r>
            <a:rPr lang="uk-UA" sz="1100" b="1" kern="1200" dirty="0"/>
            <a:t> </a:t>
          </a:r>
          <a:r>
            <a:rPr lang="uk-UA" sz="1100" kern="1200" dirty="0"/>
            <a:t>– Візит </a:t>
          </a:r>
          <a:r>
            <a:rPr lang="pl-PL" sz="1100" kern="1200" dirty="0"/>
            <a:t>KRASP</a:t>
          </a:r>
          <a:r>
            <a:rPr lang="uk-UA" sz="1100" kern="1200" dirty="0"/>
            <a:t> в Одесі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Wydanie Raportu końcowego</a:t>
          </a:r>
          <a:r>
            <a:rPr lang="uk-UA" sz="1100" b="1" kern="1200" dirty="0"/>
            <a:t> </a:t>
          </a:r>
          <a:r>
            <a:rPr lang="uk-UA" sz="1100" kern="1200" dirty="0"/>
            <a:t>– Видання фінальної монографії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Polsko-Ukraińskie Forum Rektorów w P</a:t>
          </a:r>
          <a:r>
            <a:rPr lang="pl-PL" sz="1100" kern="1200" dirty="0"/>
            <a:t>W</a:t>
          </a:r>
          <a:r>
            <a:rPr lang="uk-UA" sz="1100" kern="1200" dirty="0"/>
            <a:t> – Польсько-український форум ректорів </a:t>
          </a:r>
          <a:endParaRPr lang="pl-PL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/>
            <a:t>Wizyta delegacji ZRUU w Warszawie </a:t>
          </a:r>
          <a:r>
            <a:rPr lang="pl-PL" sz="1100" kern="1200" dirty="0"/>
            <a:t>– </a:t>
          </a:r>
          <a:r>
            <a:rPr lang="uk-UA" sz="1100" kern="1200" dirty="0"/>
            <a:t>Візит делегації Спілки у Варшаві</a:t>
          </a:r>
          <a:endParaRPr lang="pl-PL" sz="1100" kern="1200" dirty="0"/>
        </a:p>
      </dsp:txBody>
      <dsp:txXfrm>
        <a:off x="9738248" y="448056"/>
        <a:ext cx="1854604" cy="35571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45D3D-4E13-4B72-A5BF-7670F9801678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4 badania </a:t>
          </a:r>
          <a:r>
            <a:rPr lang="pl-PL" sz="1300" kern="1200"/>
            <a:t>nt</a:t>
          </a:r>
          <a:r>
            <a:rPr lang="pl-PL" sz="1300" kern="1200" smtClean="0"/>
            <a:t>. </a:t>
          </a:r>
          <a:r>
            <a:rPr lang="pl-PL" sz="1300" kern="1200"/>
            <a:t>f</a:t>
          </a:r>
          <a:r>
            <a:rPr lang="pl-PL" sz="1300" b="0" kern="1200"/>
            <a:t>inansowania</a:t>
          </a:r>
          <a:r>
            <a:rPr lang="pl-PL" sz="1300" b="0" kern="1200" smtClean="0"/>
            <a:t>, </a:t>
          </a:r>
          <a:r>
            <a:rPr lang="pl-PL" sz="1300" b="0" kern="1200" dirty="0"/>
            <a:t>rankingów w strategiach</a:t>
          </a:r>
          <a:r>
            <a:rPr lang="pl-PL" sz="1300" b="0" kern="1200"/>
            <a:t>, </a:t>
          </a:r>
          <a:r>
            <a:rPr lang="pl-PL" sz="1300" b="0" kern="1200" smtClean="0"/>
            <a:t>statutów</a:t>
          </a:r>
          <a:r>
            <a:rPr lang="pl-PL" sz="1300" b="0" kern="1200" dirty="0"/>
            <a:t>, </a:t>
          </a:r>
          <a:r>
            <a:rPr lang="pl-PL" sz="1300" b="0" kern="1200" dirty="0" smtClean="0"/>
            <a:t>szkół </a:t>
          </a:r>
          <a:r>
            <a:rPr lang="pl-PL" sz="1300" b="0" kern="1200" dirty="0"/>
            <a:t>doktorskich </a:t>
          </a:r>
          <a:r>
            <a:rPr lang="en-GB" sz="1300" b="0" kern="1200" dirty="0"/>
            <a:t> -</a:t>
          </a:r>
          <a:endParaRPr lang="uk-UA" sz="1300" b="0" kern="1200" dirty="0"/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kern="1200" dirty="0"/>
            <a:t> </a:t>
          </a:r>
          <a:r>
            <a:rPr lang="uk-UA" sz="1300" b="0" kern="1200" dirty="0"/>
            <a:t/>
          </a:r>
          <a:br>
            <a:rPr lang="uk-UA" sz="1300" b="0" kern="1200" dirty="0"/>
          </a:br>
          <a:r>
            <a:rPr lang="x-none" sz="1300" b="0" kern="1200" dirty="0"/>
            <a:t>4 досл</a:t>
          </a:r>
          <a:r>
            <a:rPr lang="uk-UA" sz="1300" b="0" kern="1200" dirty="0"/>
            <a:t>ідження (фінансування, рейтингів у стратегіях, статутів, докторських шкіл)</a:t>
          </a:r>
          <a:endParaRPr lang="pl-PL" sz="1300" b="0" kern="1200" dirty="0"/>
        </a:p>
      </dsp:txBody>
      <dsp:txXfrm>
        <a:off x="0" y="39687"/>
        <a:ext cx="3286125" cy="1971675"/>
      </dsp:txXfrm>
    </dsp:sp>
    <dsp:sp modelId="{BDC26EC8-A9A8-4EEB-B412-EEBA1355B460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/>
            <a:t>Próba badawcza  -</a:t>
          </a:r>
          <a:r>
            <a:rPr lang="uk-UA" sz="1300" kern="1200" dirty="0"/>
            <a:t> 50 </a:t>
          </a:r>
          <a:r>
            <a:rPr lang="pl-PL" sz="1300" kern="1200" dirty="0"/>
            <a:t>uczelni w Polsce i Ukrainie (czołowe wg. rankingów krajowych)</a:t>
          </a:r>
          <a:r>
            <a:rPr lang="uk-UA" sz="1300" kern="1200" dirty="0"/>
            <a:t> –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/>
            <a:t> Дослідженням охоплено 50 ЗВО у Польщі та Україні (за національними рейтингами)</a:t>
          </a:r>
          <a:endParaRPr lang="pl-PL" sz="1300" kern="1200" dirty="0"/>
        </a:p>
      </dsp:txBody>
      <dsp:txXfrm>
        <a:off x="3614737" y="39687"/>
        <a:ext cx="3286125" cy="1971675"/>
      </dsp:txXfrm>
    </dsp:sp>
    <dsp:sp modelId="{630BE877-71F5-423E-95BB-EA1CF9E50631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/>
            <a:t>Grono ekspertów i badaczy  polskich i ukraińskich oraz Zespół ekspertów </a:t>
          </a:r>
          <a:r>
            <a:rPr lang="uk-UA" sz="1300" kern="1200" dirty="0"/>
            <a:t>–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/>
            <a:t> Залучено низку експертів та дослідників, утворено консультативну групу</a:t>
          </a:r>
          <a:r>
            <a:rPr lang="pl-PL" sz="1300" kern="1200" dirty="0"/>
            <a:t> </a:t>
          </a:r>
        </a:p>
      </dsp:txBody>
      <dsp:txXfrm>
        <a:off x="7229475" y="39687"/>
        <a:ext cx="3286125" cy="1971675"/>
      </dsp:txXfrm>
    </dsp:sp>
    <dsp:sp modelId="{34D3BAFC-E5DC-4C31-8561-40A61C19D436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/>
            <a:t>Zróżnicowane narzędzia badawcze</a:t>
          </a:r>
          <a:r>
            <a:rPr lang="uk-UA" sz="1300" kern="1200" dirty="0"/>
            <a:t> (</a:t>
          </a:r>
          <a:r>
            <a:rPr lang="pl-PL" sz="1300" kern="1200" dirty="0"/>
            <a:t>wywiady pogłębione, ankieta, analiza prawno-instytucjonalna, analiza ekspercka</a:t>
          </a:r>
          <a:r>
            <a:rPr lang="uk-UA" sz="1300" kern="1200" dirty="0"/>
            <a:t>) –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/>
            <a:t>Різноманітна методологія (індивідуальні глибинні інтерв</a:t>
          </a:r>
          <a:r>
            <a:rPr lang="pl-PL" sz="1300" kern="1200" dirty="0"/>
            <a:t>’</a:t>
          </a:r>
          <a:r>
            <a:rPr lang="uk-UA" sz="1300" kern="1200" dirty="0"/>
            <a:t>ю, анкета, інституційний та правовий аналіз)</a:t>
          </a:r>
          <a:endParaRPr lang="pl-PL" sz="1300" kern="1200" dirty="0"/>
        </a:p>
      </dsp:txBody>
      <dsp:txXfrm>
        <a:off x="0" y="2339975"/>
        <a:ext cx="3286125" cy="1971675"/>
      </dsp:txXfrm>
    </dsp:sp>
    <dsp:sp modelId="{2EBEEDAF-CB70-407D-8794-0CFB175DA960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/>
            <a:t>Wnioski z badań stają się podstawą Debaty Rektorów oraz rekomendacji w Stanowiskach </a:t>
          </a:r>
          <a:r>
            <a:rPr lang="pl-PL" sz="1300" kern="1200" dirty="0" err="1"/>
            <a:t>Wspó</a:t>
          </a:r>
          <a:r>
            <a:rPr lang="en-GB" sz="1300" kern="1200" dirty="0"/>
            <a:t>l</a:t>
          </a:r>
          <a:r>
            <a:rPr lang="pl-PL" sz="1300" kern="1200" dirty="0" err="1"/>
            <a:t>nych</a:t>
          </a:r>
          <a:r>
            <a:rPr lang="pl-PL" sz="1300" kern="1200" dirty="0"/>
            <a:t> (</a:t>
          </a:r>
          <a:r>
            <a:rPr lang="pl-PL" sz="1300" kern="1200" dirty="0" err="1"/>
            <a:t>evidence-based</a:t>
          </a:r>
          <a:r>
            <a:rPr lang="pl-PL" sz="1300" kern="1200" dirty="0"/>
            <a:t> policy)</a:t>
          </a:r>
          <a:r>
            <a:rPr lang="uk-UA" sz="1300" kern="1200" dirty="0"/>
            <a:t> -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/>
            <a:t>Результати і висновки стають підставою для Ректорських дискусій та рекомендацій у Спільних резолюціях (</a:t>
          </a:r>
          <a:r>
            <a:rPr lang="pl-PL" sz="1300" kern="1200" dirty="0" err="1"/>
            <a:t>evidence-based</a:t>
          </a:r>
          <a:r>
            <a:rPr lang="pl-PL" sz="1300" kern="1200" dirty="0"/>
            <a:t> policy)</a:t>
          </a:r>
        </a:p>
      </dsp:txBody>
      <dsp:txXfrm>
        <a:off x="3614737" y="2339975"/>
        <a:ext cx="3286125" cy="1971675"/>
      </dsp:txXfrm>
    </dsp:sp>
    <dsp:sp modelId="{7156F530-354E-4F52-BEE8-56CBEA271340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/>
            <a:t>Wszystkie działania analityczne, eksperckie są prowadzone równolegle w dwóch językach </a:t>
          </a:r>
          <a:r>
            <a:rPr lang="uk-UA" sz="1300" kern="1200" dirty="0"/>
            <a:t/>
          </a:r>
          <a:br>
            <a:rPr lang="uk-UA" sz="1300" kern="1200" dirty="0"/>
          </a:br>
          <a:r>
            <a:rPr lang="en-GB" sz="1300" kern="1200" dirty="0"/>
            <a:t/>
          </a:r>
          <a:br>
            <a:rPr lang="en-GB" sz="1300" kern="1200" dirty="0"/>
          </a:br>
          <a:r>
            <a:rPr lang="uk-UA" sz="1300" kern="1200" dirty="0"/>
            <a:t>Аналітично-експертна діяльність проводиться у двух країнах українською та польською мовами</a:t>
          </a:r>
          <a:endParaRPr lang="pl-PL" sz="1300" kern="1200" dirty="0"/>
        </a:p>
      </dsp:txBody>
      <dsp:txXfrm>
        <a:off x="7229475" y="2339975"/>
        <a:ext cx="3286125" cy="19716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CC35F-0944-41D5-8556-999BA9B62C4A}">
      <dsp:nvSpPr>
        <dsp:cNvPr id="0" name=""/>
        <dsp:cNvSpPr/>
      </dsp:nvSpPr>
      <dsp:spPr>
        <a:xfrm>
          <a:off x="7784" y="0"/>
          <a:ext cx="3147491" cy="40718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/>
            <a:t>Stanowisko  Wspólne nr 1</a:t>
          </a:r>
          <a:r>
            <a:rPr lang="ru-RU" sz="2000" b="1" kern="1200" dirty="0"/>
            <a:t/>
          </a:r>
          <a:br>
            <a:rPr lang="ru-RU" sz="2000" b="1" kern="1200" dirty="0"/>
          </a:br>
          <a:r>
            <a:rPr lang="ru-RU" sz="2000" kern="1200" dirty="0"/>
            <a:t>2</a:t>
          </a:r>
          <a:r>
            <a:rPr lang="pl-PL" sz="2000" kern="1200" dirty="0"/>
            <a:t>.04.</a:t>
          </a:r>
          <a:r>
            <a:rPr lang="ru-RU" sz="2000" kern="1200" dirty="0"/>
            <a:t>2019,</a:t>
          </a:r>
          <a:r>
            <a:rPr lang="pl-PL" sz="2000" kern="1200" dirty="0"/>
            <a:t> Poznań </a:t>
          </a:r>
          <a:endParaRPr lang="ru-RU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i="1" kern="1200" dirty="0"/>
            <a:t>Finansowanie szkolnictwa wyższego na poziomie systemowym i instytucjonalnym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Спільна резолюція №1</a:t>
          </a:r>
          <a:endParaRPr lang="pl-PL" sz="2000" b="1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/>
            <a:t>2.04.2019, </a:t>
          </a:r>
          <a:r>
            <a:rPr lang="uk-UA" sz="2000" kern="1200" dirty="0"/>
            <a:t>Познань</a:t>
          </a:r>
          <a:endParaRPr lang="pl-PL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 </a:t>
          </a:r>
          <a:r>
            <a:rPr lang="ru-RU" sz="2000" i="1" kern="1200" dirty="0"/>
            <a:t>Фінансування вищої освіти на системниму та інституційному рівнях</a:t>
          </a:r>
          <a:endParaRPr lang="pl-PL" sz="2000" i="1" kern="1200" dirty="0"/>
        </a:p>
      </dsp:txBody>
      <dsp:txXfrm>
        <a:off x="99971" y="92187"/>
        <a:ext cx="2963117" cy="3887482"/>
      </dsp:txXfrm>
    </dsp:sp>
    <dsp:sp modelId="{AF1630EA-B800-4F32-8B74-9445CF1FCB7F}">
      <dsp:nvSpPr>
        <dsp:cNvPr id="0" name=""/>
        <dsp:cNvSpPr/>
      </dsp:nvSpPr>
      <dsp:spPr>
        <a:xfrm>
          <a:off x="3684054" y="0"/>
          <a:ext cx="3147491" cy="40718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 </a:t>
          </a:r>
          <a:r>
            <a:rPr lang="pl-PL" sz="2000" b="1" kern="1200" dirty="0"/>
            <a:t>Stanowisko Wspólne nr 2  </a:t>
          </a:r>
          <a:r>
            <a:rPr lang="ru-RU" sz="2000" kern="1200" dirty="0"/>
            <a:t>16</a:t>
          </a:r>
          <a:r>
            <a:rPr lang="pl-PL" sz="2000" kern="1200" dirty="0"/>
            <a:t>.10.2019</a:t>
          </a:r>
          <a:r>
            <a:rPr lang="ru-RU" sz="2000" kern="1200" dirty="0"/>
            <a:t>, </a:t>
          </a:r>
          <a:r>
            <a:rPr lang="pl-PL" sz="2000" kern="1200" dirty="0"/>
            <a:t>Kijów</a:t>
          </a:r>
          <a:endParaRPr lang="ru-RU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i="1" kern="1200" dirty="0"/>
            <a:t>Rankingi w strategiach rozwoju uczelni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000" b="1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Спільна резолюція №2 </a:t>
          </a:r>
          <a:r>
            <a:rPr lang="pl-PL" sz="2000" b="1" i="1" kern="1200" dirty="0"/>
            <a:t> </a:t>
          </a:r>
          <a:r>
            <a:rPr lang="pl-PL" sz="2000" i="0" kern="1200" dirty="0"/>
            <a:t>16.10.2019, </a:t>
          </a:r>
          <a:r>
            <a:rPr lang="ru-RU" sz="2000" i="0" kern="1200" dirty="0"/>
            <a:t>Київ</a:t>
          </a:r>
          <a:endParaRPr lang="pl-PL" sz="2000" i="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/>
            <a:t>Рейтинги у стратегіях розвитку закладів вищої освіти</a:t>
          </a:r>
        </a:p>
      </dsp:txBody>
      <dsp:txXfrm>
        <a:off x="3776241" y="92187"/>
        <a:ext cx="2963117" cy="3887482"/>
      </dsp:txXfrm>
    </dsp:sp>
    <dsp:sp modelId="{8D2C4C42-B853-40B1-8842-02DB4D6389A5}">
      <dsp:nvSpPr>
        <dsp:cNvPr id="0" name=""/>
        <dsp:cNvSpPr/>
      </dsp:nvSpPr>
      <dsp:spPr>
        <a:xfrm>
          <a:off x="7360324" y="0"/>
          <a:ext cx="3147491" cy="40718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Stanowisko Wspólne nr 3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czerwiec 2020  </a:t>
          </a:r>
          <a:r>
            <a:rPr lang="pl-PL" sz="2000" i="1" kern="1200" dirty="0"/>
            <a:t>Rozwiązania statutowe w sferze </a:t>
          </a:r>
          <a:r>
            <a:rPr lang="pl-PL" sz="2000" i="1" kern="1200" dirty="0" err="1"/>
            <a:t>governance</a:t>
          </a:r>
          <a:endParaRPr lang="pl-PL" sz="2000" i="1" kern="1200" dirty="0"/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b="1" kern="1200" dirty="0"/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Спільна резолюція № 3</a:t>
          </a:r>
          <a:r>
            <a:rPr lang="ru-RU" sz="2000" kern="1200" dirty="0"/>
            <a:t> червень 2020 р.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 dirty="0"/>
            <a:t>Сфера врядування у вищій освіті – положення статутів закладів вищої освіти</a:t>
          </a:r>
          <a:endParaRPr lang="pl-PL" sz="2000" i="1" kern="1200" dirty="0"/>
        </a:p>
      </dsp:txBody>
      <dsp:txXfrm>
        <a:off x="7452511" y="92187"/>
        <a:ext cx="2963117" cy="38874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E1468-C318-47B8-A427-6A9251445CAD}">
      <dsp:nvSpPr>
        <dsp:cNvPr id="0" name=""/>
        <dsp:cNvSpPr/>
      </dsp:nvSpPr>
      <dsp:spPr>
        <a:xfrm>
          <a:off x="0" y="926604"/>
          <a:ext cx="2743589" cy="16461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/>
            <a:t>Uczelnie biorące udział w projekcie / </a:t>
          </a:r>
          <a:r>
            <a:rPr lang="uk-UA" sz="1700" kern="1200" dirty="0"/>
            <a:t>ЗВО-учасники досліджень</a:t>
          </a:r>
          <a:endParaRPr lang="pl-PL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POL</a:t>
          </a:r>
          <a:r>
            <a:rPr lang="uk-UA" sz="1300" kern="1200" dirty="0"/>
            <a:t>: 25</a:t>
          </a:r>
          <a:endParaRPr lang="pl-PL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UKR</a:t>
          </a:r>
          <a:r>
            <a:rPr lang="uk-UA" sz="1300" kern="1200" dirty="0"/>
            <a:t>: 25</a:t>
          </a:r>
          <a:endParaRPr lang="pl-PL" sz="1300" kern="1200" dirty="0"/>
        </a:p>
      </dsp:txBody>
      <dsp:txXfrm>
        <a:off x="0" y="926604"/>
        <a:ext cx="2743589" cy="1646154"/>
      </dsp:txXfrm>
    </dsp:sp>
    <dsp:sp modelId="{66715596-57C0-40CD-91F6-7A2367461035}">
      <dsp:nvSpPr>
        <dsp:cNvPr id="0" name=""/>
        <dsp:cNvSpPr/>
      </dsp:nvSpPr>
      <dsp:spPr>
        <a:xfrm>
          <a:off x="3017949" y="926604"/>
          <a:ext cx="2743589" cy="16461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/>
            <a:t>Rektorzy i prorektorzy członkowie delegacji / </a:t>
          </a:r>
          <a:r>
            <a:rPr lang="uk-UA" sz="1700" kern="1200" dirty="0"/>
            <a:t>Ректори</a:t>
          </a:r>
          <a:r>
            <a:rPr lang="pl-PL" sz="1700" kern="1200" dirty="0"/>
            <a:t>, </a:t>
          </a:r>
          <a:r>
            <a:rPr lang="uk-UA" sz="1700" kern="1200" dirty="0"/>
            <a:t>проректори – члени делегацій</a:t>
          </a:r>
          <a:endParaRPr lang="pl-PL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POL</a:t>
          </a:r>
          <a:r>
            <a:rPr lang="uk-UA" sz="1300" kern="1200" dirty="0"/>
            <a:t>: 27</a:t>
          </a:r>
          <a:endParaRPr lang="pl-PL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UKR</a:t>
          </a:r>
          <a:r>
            <a:rPr lang="uk-UA" sz="1300" kern="1200" dirty="0"/>
            <a:t>: 36</a:t>
          </a:r>
          <a:endParaRPr lang="pl-PL" sz="1300" kern="1200" dirty="0"/>
        </a:p>
      </dsp:txBody>
      <dsp:txXfrm>
        <a:off x="3017949" y="926604"/>
        <a:ext cx="2743589" cy="1646154"/>
      </dsp:txXfrm>
    </dsp:sp>
    <dsp:sp modelId="{CD7A228C-18CE-432E-B03A-B870A1ABAB38}">
      <dsp:nvSpPr>
        <dsp:cNvPr id="0" name=""/>
        <dsp:cNvSpPr/>
      </dsp:nvSpPr>
      <dsp:spPr>
        <a:xfrm>
          <a:off x="6035897" y="926604"/>
          <a:ext cx="2743589" cy="16461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/>
            <a:t>Badacze i eksperci </a:t>
          </a:r>
          <a:r>
            <a:rPr lang="uk-UA" sz="1700" kern="1200" dirty="0"/>
            <a:t>Дослідники та експерти</a:t>
          </a:r>
          <a:endParaRPr lang="pl-PL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POL:</a:t>
          </a:r>
          <a:r>
            <a:rPr lang="uk-UA" sz="1300" kern="1200" dirty="0"/>
            <a:t> 31</a:t>
          </a:r>
          <a:endParaRPr lang="pl-PL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UKR</a:t>
          </a:r>
          <a:r>
            <a:rPr lang="uk-UA" sz="1300" kern="1200" dirty="0"/>
            <a:t>: 14</a:t>
          </a:r>
          <a:endParaRPr lang="pl-PL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EU: 2</a:t>
          </a:r>
        </a:p>
      </dsp:txBody>
      <dsp:txXfrm>
        <a:off x="6035897" y="926604"/>
        <a:ext cx="2743589" cy="1646154"/>
      </dsp:txXfrm>
    </dsp:sp>
    <dsp:sp modelId="{5AEAF4D4-62C0-4569-90C5-BA10DAECD7CE}">
      <dsp:nvSpPr>
        <dsp:cNvPr id="0" name=""/>
        <dsp:cNvSpPr/>
      </dsp:nvSpPr>
      <dsp:spPr>
        <a:xfrm>
          <a:off x="1508974" y="2847118"/>
          <a:ext cx="2743589" cy="16461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/>
            <a:t>Przedstawiciele Ministerstw i instytucji dyplomatycznych / </a:t>
          </a:r>
          <a:r>
            <a:rPr lang="uk-UA" sz="1700" kern="1200" dirty="0"/>
            <a:t>Представники Міністерств та Дипломатичних установ:</a:t>
          </a:r>
          <a:endParaRPr lang="pl-PL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POL</a:t>
          </a:r>
          <a:r>
            <a:rPr lang="uk-UA" sz="1300" kern="1200" dirty="0"/>
            <a:t>: 8</a:t>
          </a:r>
          <a:endParaRPr lang="pl-PL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/>
            <a:t>UKR</a:t>
          </a:r>
          <a:r>
            <a:rPr lang="uk-UA" sz="1300" kern="1200" dirty="0"/>
            <a:t>: 11</a:t>
          </a:r>
          <a:endParaRPr lang="pl-PL" sz="1300" kern="1200" dirty="0"/>
        </a:p>
      </dsp:txBody>
      <dsp:txXfrm>
        <a:off x="1508974" y="2847118"/>
        <a:ext cx="2743589" cy="1646154"/>
      </dsp:txXfrm>
    </dsp:sp>
    <dsp:sp modelId="{60360461-960A-432E-8EFC-A8FF37DDBDF5}">
      <dsp:nvSpPr>
        <dsp:cNvPr id="0" name=""/>
        <dsp:cNvSpPr/>
      </dsp:nvSpPr>
      <dsp:spPr>
        <a:xfrm>
          <a:off x="4526923" y="2847117"/>
          <a:ext cx="2743589" cy="16461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/>
            <a:t>Uczestnicy (słuchacze) / </a:t>
          </a:r>
          <a:r>
            <a:rPr lang="uk-UA" sz="1700" kern="1200" dirty="0"/>
            <a:t>Учасники заходів (приблизно) – 500 </a:t>
          </a:r>
          <a:endParaRPr lang="pl-PL" sz="1700" kern="1200" dirty="0"/>
        </a:p>
      </dsp:txBody>
      <dsp:txXfrm>
        <a:off x="4526923" y="2847117"/>
        <a:ext cx="2743589" cy="16461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EB827-73D5-B14A-919C-63F59F8B8803}">
      <dsp:nvSpPr>
        <dsp:cNvPr id="0" name=""/>
        <dsp:cNvSpPr/>
      </dsp:nvSpPr>
      <dsp:spPr>
        <a:xfrm>
          <a:off x="881" y="502985"/>
          <a:ext cx="5117620" cy="4070920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W dwóch językach równolegle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Słowo wstępne Ministra Edukacji i Nauki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Słowo wstępne obu przewodniczących narodowych konferencji rektorów Polski i Ukrainy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Opiniodawcy – honorowi przewodniczący narodowych konferencji rektorów, poprzednicy, Sygnatariusze Umowy Trójstronnej i Aneksu nr 1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Geneza i formuła projektu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Wyniki badań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Narzędzia metodologiczne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Wnioski i rekomendacje – treść Stanowisk Wspólnych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Komentarz ekspertów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Lista osób oraz instytucji uczestniczących</a:t>
          </a:r>
          <a:endParaRPr lang="pl-PL" sz="1600" kern="1200" dirty="0"/>
        </a:p>
      </dsp:txBody>
      <dsp:txXfrm>
        <a:off x="881" y="502985"/>
        <a:ext cx="5117620" cy="4070920"/>
      </dsp:txXfrm>
    </dsp:sp>
    <dsp:sp modelId="{5300F65A-28D2-6C42-9AC2-F6FAE2AA086A}">
      <dsp:nvSpPr>
        <dsp:cNvPr id="0" name=""/>
        <dsp:cNvSpPr/>
      </dsp:nvSpPr>
      <dsp:spPr>
        <a:xfrm>
          <a:off x="5635574" y="602465"/>
          <a:ext cx="4900501" cy="3871961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1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Видання двома мовами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 Передмова Міністра освіти і науки Польщі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Вступне слово керівників національних конференцій ректорів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Рецензія/відгуки – Почесні президенти, підписанти Тристоронньої Угоди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Генезис та засади Проєкту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Р</a:t>
          </a:r>
          <a:r>
            <a:rPr lang="uk-UA" sz="1600" kern="1200" dirty="0" smtClean="0"/>
            <a:t>езультати усіх досліджень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Інструментарій досліджень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Висновки та рекомендації – зміст Спільних резолюцій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Коментар експертів</a:t>
          </a:r>
          <a:endParaRPr lang="pl-PL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Перелік орсіь та інституцій</a:t>
          </a:r>
          <a:endParaRPr lang="pl-PL" sz="1600" kern="1200" dirty="0"/>
        </a:p>
      </dsp:txBody>
      <dsp:txXfrm>
        <a:off x="5635574" y="602465"/>
        <a:ext cx="4900501" cy="38719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CE5CF-8D5E-8B47-8A1B-6539A4AFE509}">
      <dsp:nvSpPr>
        <dsp:cNvPr id="0" name=""/>
        <dsp:cNvSpPr/>
      </dsp:nvSpPr>
      <dsp:spPr>
        <a:xfrm>
          <a:off x="0" y="481"/>
          <a:ext cx="555162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C80244-3E6F-7648-8F7C-10DE7CDA7388}">
      <dsp:nvSpPr>
        <dsp:cNvPr id="0" name=""/>
        <dsp:cNvSpPr/>
      </dsp:nvSpPr>
      <dsp:spPr>
        <a:xfrm>
          <a:off x="0" y="481"/>
          <a:ext cx="5551628" cy="78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Rektorzy są zainteresowani tą samą problematyką</a:t>
          </a:r>
          <a:endParaRPr lang="pl-PL" sz="1800" kern="1200" dirty="0"/>
        </a:p>
      </dsp:txBody>
      <dsp:txXfrm>
        <a:off x="0" y="481"/>
        <a:ext cx="5551628" cy="788396"/>
      </dsp:txXfrm>
    </dsp:sp>
    <dsp:sp modelId="{B6D000BA-97D8-4847-B027-C002410307DE}">
      <dsp:nvSpPr>
        <dsp:cNvPr id="0" name=""/>
        <dsp:cNvSpPr/>
      </dsp:nvSpPr>
      <dsp:spPr>
        <a:xfrm>
          <a:off x="0" y="788877"/>
          <a:ext cx="555162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E8D65E-100B-D243-B979-F675755686C3}">
      <dsp:nvSpPr>
        <dsp:cNvPr id="0" name=""/>
        <dsp:cNvSpPr/>
      </dsp:nvSpPr>
      <dsp:spPr>
        <a:xfrm>
          <a:off x="0" y="788877"/>
          <a:ext cx="5551628" cy="78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Poglądy rektorów na zagadnienia finansowania i rankingów są bardzo podobne</a:t>
          </a:r>
          <a:endParaRPr lang="pl-PL" sz="1800" kern="1200" dirty="0"/>
        </a:p>
      </dsp:txBody>
      <dsp:txXfrm>
        <a:off x="0" y="788877"/>
        <a:ext cx="5551628" cy="788396"/>
      </dsp:txXfrm>
    </dsp:sp>
    <dsp:sp modelId="{70C4F51D-A4A0-8B46-A70F-57420B504A77}">
      <dsp:nvSpPr>
        <dsp:cNvPr id="0" name=""/>
        <dsp:cNvSpPr/>
      </dsp:nvSpPr>
      <dsp:spPr>
        <a:xfrm>
          <a:off x="0" y="1577273"/>
          <a:ext cx="555162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C4523C-D24D-0C4E-AB86-09F7D4ADF7AB}">
      <dsp:nvSpPr>
        <dsp:cNvPr id="0" name=""/>
        <dsp:cNvSpPr/>
      </dsp:nvSpPr>
      <dsp:spPr>
        <a:xfrm>
          <a:off x="0" y="1577273"/>
          <a:ext cx="5551628" cy="78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Poziom autonomii uczelni polskich jest wyższy</a:t>
          </a:r>
          <a:endParaRPr lang="pl-PL" sz="1800" kern="1200" dirty="0"/>
        </a:p>
      </dsp:txBody>
      <dsp:txXfrm>
        <a:off x="0" y="1577273"/>
        <a:ext cx="5551628" cy="788396"/>
      </dsp:txXfrm>
    </dsp:sp>
    <dsp:sp modelId="{B13B3A89-F7C3-0343-8DE1-740A82714E3F}">
      <dsp:nvSpPr>
        <dsp:cNvPr id="0" name=""/>
        <dsp:cNvSpPr/>
      </dsp:nvSpPr>
      <dsp:spPr>
        <a:xfrm>
          <a:off x="0" y="2365670"/>
          <a:ext cx="555162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B85706-5D03-4A4E-AA7A-B4BF3A9264F6}">
      <dsp:nvSpPr>
        <dsp:cNvPr id="0" name=""/>
        <dsp:cNvSpPr/>
      </dsp:nvSpPr>
      <dsp:spPr>
        <a:xfrm>
          <a:off x="0" y="2365670"/>
          <a:ext cx="5551628" cy="78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Sfera regulacji statutów się różni</a:t>
          </a:r>
          <a:r>
            <a:rPr lang="uk-UA" sz="1800" kern="1200" dirty="0" smtClean="0"/>
            <a:t>: </a:t>
          </a:r>
          <a:r>
            <a:rPr lang="pl-PL" sz="1800" kern="1200" dirty="0" smtClean="0"/>
            <a:t>różnorodność statutów w Polsce wyższa, statuty w Ukrainie praktyczne dublują przepisy ustawy</a:t>
          </a:r>
          <a:endParaRPr lang="pl-PL" sz="1800" kern="1200" dirty="0"/>
        </a:p>
      </dsp:txBody>
      <dsp:txXfrm>
        <a:off x="0" y="2365670"/>
        <a:ext cx="5551628" cy="788396"/>
      </dsp:txXfrm>
    </dsp:sp>
    <dsp:sp modelId="{AC1C1B49-EC31-EE46-818F-91848CAE0C50}">
      <dsp:nvSpPr>
        <dsp:cNvPr id="0" name=""/>
        <dsp:cNvSpPr/>
      </dsp:nvSpPr>
      <dsp:spPr>
        <a:xfrm>
          <a:off x="0" y="3154066"/>
          <a:ext cx="555162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18E47A-14F9-9B43-BEB8-FD814AE603EB}">
      <dsp:nvSpPr>
        <dsp:cNvPr id="0" name=""/>
        <dsp:cNvSpPr/>
      </dsp:nvSpPr>
      <dsp:spPr>
        <a:xfrm>
          <a:off x="0" y="3154066"/>
          <a:ext cx="5551628" cy="78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Znaczenie statutów w systemie źródeł prawa w Polsce i w Ukrainie się różni</a:t>
          </a:r>
          <a:endParaRPr lang="pl-PL" sz="1800" kern="1200" dirty="0"/>
        </a:p>
      </dsp:txBody>
      <dsp:txXfrm>
        <a:off x="0" y="3154066"/>
        <a:ext cx="5551628" cy="7883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7C4BD-8105-F549-A14C-B12B773CF6C8}">
      <dsp:nvSpPr>
        <dsp:cNvPr id="0" name=""/>
        <dsp:cNvSpPr/>
      </dsp:nvSpPr>
      <dsp:spPr>
        <a:xfrm>
          <a:off x="0" y="415"/>
          <a:ext cx="572113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A2AF3F-9F4D-3949-B8AA-5559CE410DA3}">
      <dsp:nvSpPr>
        <dsp:cNvPr id="0" name=""/>
        <dsp:cNvSpPr/>
      </dsp:nvSpPr>
      <dsp:spPr>
        <a:xfrm>
          <a:off x="0" y="415"/>
          <a:ext cx="5721139" cy="681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Ректорів</a:t>
          </a:r>
          <a:r>
            <a:rPr lang="ru-RU" sz="1800" kern="1200" dirty="0" smtClean="0"/>
            <a:t> в </a:t>
          </a:r>
          <a:r>
            <a:rPr lang="ru-RU" sz="1800" kern="1200" dirty="0" err="1" smtClean="0"/>
            <a:t>обох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країнах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хвилює</a:t>
          </a:r>
          <a:r>
            <a:rPr lang="ru-RU" sz="1800" kern="1200" dirty="0" smtClean="0"/>
            <a:t> та ж сама проблематика</a:t>
          </a:r>
          <a:endParaRPr lang="ru-RU" sz="1800" kern="1200" dirty="0"/>
        </a:p>
      </dsp:txBody>
      <dsp:txXfrm>
        <a:off x="0" y="415"/>
        <a:ext cx="5721139" cy="681389"/>
      </dsp:txXfrm>
    </dsp:sp>
    <dsp:sp modelId="{6870FA23-4464-AB46-86F7-CB21F3A0D882}">
      <dsp:nvSpPr>
        <dsp:cNvPr id="0" name=""/>
        <dsp:cNvSpPr/>
      </dsp:nvSpPr>
      <dsp:spPr>
        <a:xfrm>
          <a:off x="0" y="681805"/>
          <a:ext cx="572113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40A790-5EB7-834B-AADD-541499D6ADF0}">
      <dsp:nvSpPr>
        <dsp:cNvPr id="0" name=""/>
        <dsp:cNvSpPr/>
      </dsp:nvSpPr>
      <dsp:spPr>
        <a:xfrm>
          <a:off x="0" y="681805"/>
          <a:ext cx="5721139" cy="681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Погляди </a:t>
          </a:r>
          <a:r>
            <a:rPr lang="ru-RU" sz="1800" kern="1200" dirty="0" err="1" smtClean="0"/>
            <a:t>ректорів</a:t>
          </a:r>
          <a:r>
            <a:rPr lang="ru-RU" sz="1800" kern="1200" dirty="0" smtClean="0"/>
            <a:t> на </a:t>
          </a:r>
          <a:r>
            <a:rPr lang="ru-RU" sz="1800" kern="1200" dirty="0" err="1" smtClean="0"/>
            <a:t>проблеми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фінансування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рейтингів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дуже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схожі</a:t>
          </a:r>
          <a:endParaRPr lang="ru-RU" sz="1800" kern="1200" dirty="0"/>
        </a:p>
      </dsp:txBody>
      <dsp:txXfrm>
        <a:off x="0" y="681805"/>
        <a:ext cx="5721139" cy="681389"/>
      </dsp:txXfrm>
    </dsp:sp>
    <dsp:sp modelId="{791260EC-0FBA-D248-BE81-E6B9D5A5583A}">
      <dsp:nvSpPr>
        <dsp:cNvPr id="0" name=""/>
        <dsp:cNvSpPr/>
      </dsp:nvSpPr>
      <dsp:spPr>
        <a:xfrm>
          <a:off x="0" y="1363195"/>
          <a:ext cx="572113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508411-4CDC-844F-9623-51E6F7E7FD69}">
      <dsp:nvSpPr>
        <dsp:cNvPr id="0" name=""/>
        <dsp:cNvSpPr/>
      </dsp:nvSpPr>
      <dsp:spPr>
        <a:xfrm>
          <a:off x="0" y="1363195"/>
          <a:ext cx="5721139" cy="681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Рівень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автономії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польських</a:t>
          </a:r>
          <a:r>
            <a:rPr lang="ru-RU" sz="1800" kern="1200" dirty="0" smtClean="0"/>
            <a:t> ЗВО </a:t>
          </a:r>
          <a:r>
            <a:rPr lang="ru-RU" sz="1800" kern="1200" dirty="0" err="1" smtClean="0"/>
            <a:t>вищий</a:t>
          </a:r>
          <a:endParaRPr lang="ru-RU" sz="1800" kern="1200" dirty="0"/>
        </a:p>
      </dsp:txBody>
      <dsp:txXfrm>
        <a:off x="0" y="1363195"/>
        <a:ext cx="5721139" cy="681389"/>
      </dsp:txXfrm>
    </dsp:sp>
    <dsp:sp modelId="{8A1AF492-23A3-524D-8448-1C5C17372666}">
      <dsp:nvSpPr>
        <dsp:cNvPr id="0" name=""/>
        <dsp:cNvSpPr/>
      </dsp:nvSpPr>
      <dsp:spPr>
        <a:xfrm>
          <a:off x="0" y="2044585"/>
          <a:ext cx="572113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868EEC-4AD9-1146-B0DD-3B502CBC095B}">
      <dsp:nvSpPr>
        <dsp:cNvPr id="0" name=""/>
        <dsp:cNvSpPr/>
      </dsp:nvSpPr>
      <dsp:spPr>
        <a:xfrm>
          <a:off x="0" y="2044585"/>
          <a:ext cx="5721139" cy="681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Сфера </a:t>
          </a:r>
          <a:r>
            <a:rPr lang="ru-RU" sz="1800" kern="1200" dirty="0" err="1" smtClean="0"/>
            <a:t>статутів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дуже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відрізяється</a:t>
          </a:r>
          <a:r>
            <a:rPr lang="ru-RU" sz="1800" kern="1200" dirty="0" smtClean="0"/>
            <a:t>: </a:t>
          </a:r>
          <a:r>
            <a:rPr lang="ru-RU" sz="1800" kern="1200" dirty="0" err="1" smtClean="0"/>
            <a:t>різноманіття</a:t>
          </a:r>
          <a:r>
            <a:rPr lang="ru-RU" sz="1800" kern="1200" dirty="0" smtClean="0"/>
            <a:t> у </a:t>
          </a:r>
          <a:r>
            <a:rPr lang="ru-RU" sz="1800" kern="1200" dirty="0" err="1" smtClean="0"/>
            <a:t>Польщі</a:t>
          </a:r>
          <a:r>
            <a:rPr lang="ru-RU" sz="1800" kern="1200" dirty="0" smtClean="0"/>
            <a:t> та </a:t>
          </a:r>
          <a:r>
            <a:rPr lang="ru-RU" sz="1800" kern="1200" dirty="0" err="1" smtClean="0"/>
            <a:t>дублювання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положень</a:t>
          </a:r>
          <a:r>
            <a:rPr lang="ru-RU" sz="1800" kern="1200" dirty="0" smtClean="0"/>
            <a:t> закону в </a:t>
          </a:r>
          <a:r>
            <a:rPr lang="ru-RU" sz="1800" kern="1200" dirty="0" err="1" smtClean="0"/>
            <a:t>Україні</a:t>
          </a:r>
          <a:r>
            <a:rPr lang="pl-PL" sz="1800" kern="1200" dirty="0" smtClean="0"/>
            <a:t> </a:t>
          </a:r>
          <a:endParaRPr lang="ru-RU" sz="1800" kern="1200" dirty="0"/>
        </a:p>
      </dsp:txBody>
      <dsp:txXfrm>
        <a:off x="0" y="2044585"/>
        <a:ext cx="5721139" cy="681389"/>
      </dsp:txXfrm>
    </dsp:sp>
    <dsp:sp modelId="{97DE36F8-537C-B14A-8ED3-1E2AD21A1F8B}">
      <dsp:nvSpPr>
        <dsp:cNvPr id="0" name=""/>
        <dsp:cNvSpPr/>
      </dsp:nvSpPr>
      <dsp:spPr>
        <a:xfrm>
          <a:off x="0" y="2725975"/>
          <a:ext cx="572113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D2E5E2-D5D6-DA4A-B0A8-FF773C8E6063}">
      <dsp:nvSpPr>
        <dsp:cNvPr id="0" name=""/>
        <dsp:cNvSpPr/>
      </dsp:nvSpPr>
      <dsp:spPr>
        <a:xfrm>
          <a:off x="0" y="2725975"/>
          <a:ext cx="5721139" cy="681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Значення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статутів</a:t>
          </a:r>
          <a:r>
            <a:rPr lang="ru-RU" sz="1800" kern="1200" dirty="0" smtClean="0"/>
            <a:t> у </a:t>
          </a:r>
          <a:r>
            <a:rPr lang="ru-RU" sz="1800" kern="1200" dirty="0" err="1" smtClean="0"/>
            <a:t>системі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джерел</a:t>
          </a:r>
          <a:r>
            <a:rPr lang="ru-RU" sz="1800" kern="1200" dirty="0" smtClean="0"/>
            <a:t> права </a:t>
          </a:r>
          <a:r>
            <a:rPr lang="ru-RU" sz="1800" kern="1200" dirty="0" err="1" smtClean="0"/>
            <a:t>дуже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різний</a:t>
          </a:r>
          <a:endParaRPr lang="ru-RU" sz="1800" kern="1200" dirty="0"/>
        </a:p>
      </dsp:txBody>
      <dsp:txXfrm>
        <a:off x="0" y="2725975"/>
        <a:ext cx="5721139" cy="6813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CE5CF-8D5E-8B47-8A1B-6539A4AFE509}">
      <dsp:nvSpPr>
        <dsp:cNvPr id="0" name=""/>
        <dsp:cNvSpPr/>
      </dsp:nvSpPr>
      <dsp:spPr>
        <a:xfrm>
          <a:off x="0" y="426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C80244-3E6F-7648-8F7C-10DE7CDA7388}">
      <dsp:nvSpPr>
        <dsp:cNvPr id="0" name=""/>
        <dsp:cNvSpPr/>
      </dsp:nvSpPr>
      <dsp:spPr>
        <a:xfrm>
          <a:off x="0" y="426"/>
          <a:ext cx="5432287" cy="69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1. Wzrost nakładów finansowych na szkolnictwo wyższe</a:t>
          </a:r>
          <a:endParaRPr lang="pl-PL" sz="1800" kern="1200"/>
        </a:p>
      </dsp:txBody>
      <dsp:txXfrm>
        <a:off x="0" y="426"/>
        <a:ext cx="5432287" cy="697937"/>
      </dsp:txXfrm>
    </dsp:sp>
    <dsp:sp modelId="{B6D000BA-97D8-4847-B027-C002410307DE}">
      <dsp:nvSpPr>
        <dsp:cNvPr id="0" name=""/>
        <dsp:cNvSpPr/>
      </dsp:nvSpPr>
      <dsp:spPr>
        <a:xfrm>
          <a:off x="0" y="698363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E8D65E-100B-D243-B979-F675755686C3}">
      <dsp:nvSpPr>
        <dsp:cNvPr id="0" name=""/>
        <dsp:cNvSpPr/>
      </dsp:nvSpPr>
      <dsp:spPr>
        <a:xfrm>
          <a:off x="0" y="698363"/>
          <a:ext cx="5432287" cy="69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2. Stabilność finansowania oraz przewidywalność perspektywy finansowej.</a:t>
          </a:r>
          <a:endParaRPr lang="pl-PL" sz="1800" kern="1200" dirty="0"/>
        </a:p>
      </dsp:txBody>
      <dsp:txXfrm>
        <a:off x="0" y="698363"/>
        <a:ext cx="5432287" cy="697937"/>
      </dsp:txXfrm>
    </dsp:sp>
    <dsp:sp modelId="{70C4F51D-A4A0-8B46-A70F-57420B504A77}">
      <dsp:nvSpPr>
        <dsp:cNvPr id="0" name=""/>
        <dsp:cNvSpPr/>
      </dsp:nvSpPr>
      <dsp:spPr>
        <a:xfrm>
          <a:off x="0" y="1396301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C4523C-D24D-0C4E-AB86-09F7D4ADF7AB}">
      <dsp:nvSpPr>
        <dsp:cNvPr id="0" name=""/>
        <dsp:cNvSpPr/>
      </dsp:nvSpPr>
      <dsp:spPr>
        <a:xfrm>
          <a:off x="0" y="1396301"/>
          <a:ext cx="5432287" cy="69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3. Algorytm jako podstawa, ale także inne źródła [finansowania uczelni]</a:t>
          </a:r>
          <a:endParaRPr lang="pl-PL" sz="1800" kern="1200"/>
        </a:p>
      </dsp:txBody>
      <dsp:txXfrm>
        <a:off x="0" y="1396301"/>
        <a:ext cx="5432287" cy="697937"/>
      </dsp:txXfrm>
    </dsp:sp>
    <dsp:sp modelId="{B13B3A89-F7C3-0343-8DE1-740A82714E3F}">
      <dsp:nvSpPr>
        <dsp:cNvPr id="0" name=""/>
        <dsp:cNvSpPr/>
      </dsp:nvSpPr>
      <dsp:spPr>
        <a:xfrm>
          <a:off x="0" y="2094239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B85706-5D03-4A4E-AA7A-B4BF3A9264F6}">
      <dsp:nvSpPr>
        <dsp:cNvPr id="0" name=""/>
        <dsp:cNvSpPr/>
      </dsp:nvSpPr>
      <dsp:spPr>
        <a:xfrm>
          <a:off x="0" y="2094239"/>
          <a:ext cx="5432287" cy="69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4. Zapewnianie transparentności działania uczelni</a:t>
          </a:r>
          <a:endParaRPr lang="pl-PL" sz="1800" kern="1200"/>
        </a:p>
      </dsp:txBody>
      <dsp:txXfrm>
        <a:off x="0" y="2094239"/>
        <a:ext cx="5432287" cy="697937"/>
      </dsp:txXfrm>
    </dsp:sp>
    <dsp:sp modelId="{7F53F0D7-AE12-744E-AFD2-575094FDA581}">
      <dsp:nvSpPr>
        <dsp:cNvPr id="0" name=""/>
        <dsp:cNvSpPr/>
      </dsp:nvSpPr>
      <dsp:spPr>
        <a:xfrm>
          <a:off x="0" y="2792177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4AC504-A3EB-1243-B242-55EA0E9AD93D}">
      <dsp:nvSpPr>
        <dsp:cNvPr id="0" name=""/>
        <dsp:cNvSpPr/>
      </dsp:nvSpPr>
      <dsp:spPr>
        <a:xfrm>
          <a:off x="0" y="2792177"/>
          <a:ext cx="5432287" cy="69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5. Finansowanie kosztów stałych [z dedykowanych funduszy]</a:t>
          </a:r>
          <a:endParaRPr lang="pl-PL" sz="1800" kern="1200"/>
        </a:p>
      </dsp:txBody>
      <dsp:txXfrm>
        <a:off x="0" y="2792177"/>
        <a:ext cx="5432287" cy="69793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7C4BD-8105-F549-A14C-B12B773CF6C8}">
      <dsp:nvSpPr>
        <dsp:cNvPr id="0" name=""/>
        <dsp:cNvSpPr/>
      </dsp:nvSpPr>
      <dsp:spPr>
        <a:xfrm>
          <a:off x="0" y="383"/>
          <a:ext cx="571767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A2AF3F-9F4D-3949-B8AA-5559CE410DA3}">
      <dsp:nvSpPr>
        <dsp:cNvPr id="0" name=""/>
        <dsp:cNvSpPr/>
      </dsp:nvSpPr>
      <dsp:spPr>
        <a:xfrm>
          <a:off x="0" y="383"/>
          <a:ext cx="5717676" cy="62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1. </a:t>
          </a:r>
          <a:r>
            <a:rPr lang="ru-RU" sz="1800" kern="1200" dirty="0" err="1" smtClean="0"/>
            <a:t>Збільшення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обсягів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фінансування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вищої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освіти</a:t>
          </a:r>
          <a:endParaRPr lang="ru-RU" sz="1800" kern="1200" dirty="0"/>
        </a:p>
      </dsp:txBody>
      <dsp:txXfrm>
        <a:off x="0" y="383"/>
        <a:ext cx="5717676" cy="628588"/>
      </dsp:txXfrm>
    </dsp:sp>
    <dsp:sp modelId="{6870FA23-4464-AB46-86F7-CB21F3A0D882}">
      <dsp:nvSpPr>
        <dsp:cNvPr id="0" name=""/>
        <dsp:cNvSpPr/>
      </dsp:nvSpPr>
      <dsp:spPr>
        <a:xfrm>
          <a:off x="0" y="628972"/>
          <a:ext cx="571767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40A790-5EB7-834B-AADD-541499D6ADF0}">
      <dsp:nvSpPr>
        <dsp:cNvPr id="0" name=""/>
        <dsp:cNvSpPr/>
      </dsp:nvSpPr>
      <dsp:spPr>
        <a:xfrm>
          <a:off x="0" y="628972"/>
          <a:ext cx="5717676" cy="62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2. </a:t>
          </a:r>
          <a:r>
            <a:rPr lang="ru-RU" sz="1800" kern="1200" dirty="0" err="1" smtClean="0"/>
            <a:t>Стабільність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фінансування</a:t>
          </a:r>
          <a:r>
            <a:rPr lang="ru-RU" sz="1800" kern="1200" dirty="0" smtClean="0"/>
            <a:t> та </a:t>
          </a:r>
          <a:r>
            <a:rPr lang="ru-RU" sz="1800" kern="1200" dirty="0" err="1" smtClean="0"/>
            <a:t>прогнозованість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фінансової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перспективи</a:t>
          </a:r>
          <a:r>
            <a:rPr lang="ru-RU" sz="1800" kern="1200" dirty="0" smtClean="0"/>
            <a:t>.</a:t>
          </a:r>
          <a:endParaRPr lang="ru-RU" sz="1800" kern="1200" dirty="0"/>
        </a:p>
      </dsp:txBody>
      <dsp:txXfrm>
        <a:off x="0" y="628972"/>
        <a:ext cx="5717676" cy="628588"/>
      </dsp:txXfrm>
    </dsp:sp>
    <dsp:sp modelId="{97DE36F8-537C-B14A-8ED3-1E2AD21A1F8B}">
      <dsp:nvSpPr>
        <dsp:cNvPr id="0" name=""/>
        <dsp:cNvSpPr/>
      </dsp:nvSpPr>
      <dsp:spPr>
        <a:xfrm>
          <a:off x="0" y="1257560"/>
          <a:ext cx="571767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D2E5E2-D5D6-DA4A-B0A8-FF773C8E6063}">
      <dsp:nvSpPr>
        <dsp:cNvPr id="0" name=""/>
        <dsp:cNvSpPr/>
      </dsp:nvSpPr>
      <dsp:spPr>
        <a:xfrm>
          <a:off x="0" y="1257560"/>
          <a:ext cx="5717676" cy="62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3. Алгоритм як </a:t>
          </a:r>
          <a:r>
            <a:rPr lang="ru-RU" sz="1800" kern="1200" dirty="0" err="1" smtClean="0"/>
            <a:t>підстава</a:t>
          </a:r>
          <a:r>
            <a:rPr lang="ru-RU" sz="1800" kern="1200" dirty="0" smtClean="0"/>
            <a:t>, але й </a:t>
          </a:r>
          <a:r>
            <a:rPr lang="ru-RU" sz="1800" kern="1200" dirty="0" err="1" smtClean="0"/>
            <a:t>інші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джерела</a:t>
          </a:r>
          <a:endParaRPr lang="ru-RU" sz="1800" kern="1200" dirty="0"/>
        </a:p>
      </dsp:txBody>
      <dsp:txXfrm>
        <a:off x="0" y="1257560"/>
        <a:ext cx="5717676" cy="628588"/>
      </dsp:txXfrm>
    </dsp:sp>
    <dsp:sp modelId="{162F5885-85A5-DB46-82E5-ADAEC667C9BE}">
      <dsp:nvSpPr>
        <dsp:cNvPr id="0" name=""/>
        <dsp:cNvSpPr/>
      </dsp:nvSpPr>
      <dsp:spPr>
        <a:xfrm>
          <a:off x="0" y="1886148"/>
          <a:ext cx="571767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3C8D18-11D5-5047-89AA-F0742B301100}">
      <dsp:nvSpPr>
        <dsp:cNvPr id="0" name=""/>
        <dsp:cNvSpPr/>
      </dsp:nvSpPr>
      <dsp:spPr>
        <a:xfrm>
          <a:off x="0" y="1886148"/>
          <a:ext cx="5717676" cy="62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4. </a:t>
          </a:r>
          <a:r>
            <a:rPr lang="ru-RU" sz="1800" kern="1200" dirty="0" err="1" smtClean="0"/>
            <a:t>Забезпечення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прозорості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діяльності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університету</a:t>
          </a: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0" y="1886148"/>
        <a:ext cx="5717676" cy="628588"/>
      </dsp:txXfrm>
    </dsp:sp>
    <dsp:sp modelId="{CA8C9E25-6026-EC42-A5E9-7D3E2BE0D58A}">
      <dsp:nvSpPr>
        <dsp:cNvPr id="0" name=""/>
        <dsp:cNvSpPr/>
      </dsp:nvSpPr>
      <dsp:spPr>
        <a:xfrm>
          <a:off x="0" y="2514736"/>
          <a:ext cx="571767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DD179A-E989-6A4C-813A-80DEBD182E17}">
      <dsp:nvSpPr>
        <dsp:cNvPr id="0" name=""/>
        <dsp:cNvSpPr/>
      </dsp:nvSpPr>
      <dsp:spPr>
        <a:xfrm>
          <a:off x="0" y="2514736"/>
          <a:ext cx="5717676" cy="62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5. </a:t>
          </a:r>
          <a:r>
            <a:rPr lang="ru-RU" sz="1800" kern="1200" dirty="0" err="1" smtClean="0"/>
            <a:t>Фінансування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сталих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видатків</a:t>
          </a:r>
          <a:r>
            <a:rPr lang="ru-RU" sz="1800" kern="1200" dirty="0" smtClean="0"/>
            <a:t> (</a:t>
          </a:r>
          <a:r>
            <a:rPr lang="ru-RU" sz="1800" kern="1200" dirty="0" err="1" smtClean="0"/>
            <a:t>зі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спеціально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призначених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фондів</a:t>
          </a:r>
          <a:r>
            <a:rPr lang="ru-RU" sz="1800" kern="1200" dirty="0" smtClean="0"/>
            <a:t>)</a:t>
          </a:r>
          <a:endParaRPr lang="ru-RU" sz="1800" kern="1200" dirty="0"/>
        </a:p>
      </dsp:txBody>
      <dsp:txXfrm>
        <a:off x="0" y="2514736"/>
        <a:ext cx="5717676" cy="6285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0975F-3195-7E4C-9DAA-984AC5A0ED75}">
      <dsp:nvSpPr>
        <dsp:cNvPr id="0" name=""/>
        <dsp:cNvSpPr/>
      </dsp:nvSpPr>
      <dsp:spPr>
        <a:xfrm>
          <a:off x="0" y="578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C99F95-52A2-E145-BD6D-96A9185EC563}">
      <dsp:nvSpPr>
        <dsp:cNvPr id="0" name=""/>
        <dsp:cNvSpPr/>
      </dsp:nvSpPr>
      <dsp:spPr>
        <a:xfrm>
          <a:off x="0" y="578"/>
          <a:ext cx="5432287" cy="94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/>
            <a:t>1. Jedna subwencja łącząca środki na kształcenie i badania naukowe</a:t>
          </a:r>
          <a:endParaRPr lang="pl-PL" sz="1800" kern="1200" dirty="0"/>
        </a:p>
      </dsp:txBody>
      <dsp:txXfrm>
        <a:off x="0" y="578"/>
        <a:ext cx="5432287" cy="947518"/>
      </dsp:txXfrm>
    </dsp:sp>
    <dsp:sp modelId="{B9A2978A-6E3D-9C48-8F7F-74627E049C9A}">
      <dsp:nvSpPr>
        <dsp:cNvPr id="0" name=""/>
        <dsp:cNvSpPr/>
      </dsp:nvSpPr>
      <dsp:spPr>
        <a:xfrm>
          <a:off x="0" y="948096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F44E9B-FC34-E140-B3DC-58A7E721AF8D}">
      <dsp:nvSpPr>
        <dsp:cNvPr id="0" name=""/>
        <dsp:cNvSpPr/>
      </dsp:nvSpPr>
      <dsp:spPr>
        <a:xfrm>
          <a:off x="0" y="948096"/>
          <a:ext cx="5432287" cy="94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2. Zróżnicowanie wskaźnika SSR</a:t>
          </a:r>
          <a:endParaRPr lang="pl-PL" sz="1800" kern="1200"/>
        </a:p>
      </dsp:txBody>
      <dsp:txXfrm>
        <a:off x="0" y="948096"/>
        <a:ext cx="5432287" cy="947518"/>
      </dsp:txXfrm>
    </dsp:sp>
    <dsp:sp modelId="{FE6B71E6-650A-2246-A295-96C992B7F84D}">
      <dsp:nvSpPr>
        <dsp:cNvPr id="0" name=""/>
        <dsp:cNvSpPr/>
      </dsp:nvSpPr>
      <dsp:spPr>
        <a:xfrm>
          <a:off x="0" y="1895614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1BECB3-1B99-0F45-93DC-8D9CC2AC52E2}">
      <dsp:nvSpPr>
        <dsp:cNvPr id="0" name=""/>
        <dsp:cNvSpPr/>
      </dsp:nvSpPr>
      <dsp:spPr>
        <a:xfrm>
          <a:off x="0" y="1895614"/>
          <a:ext cx="5432287" cy="94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3. Mieszany model dysponowania w uczelni środkami finansowymi</a:t>
          </a:r>
          <a:endParaRPr lang="pl-PL" sz="1800" kern="1200"/>
        </a:p>
      </dsp:txBody>
      <dsp:txXfrm>
        <a:off x="0" y="1895614"/>
        <a:ext cx="5432287" cy="947518"/>
      </dsp:txXfrm>
    </dsp:sp>
    <dsp:sp modelId="{52AE590D-08A5-F745-B76D-5A3F94FD3AF3}">
      <dsp:nvSpPr>
        <dsp:cNvPr id="0" name=""/>
        <dsp:cNvSpPr/>
      </dsp:nvSpPr>
      <dsp:spPr>
        <a:xfrm>
          <a:off x="0" y="2843133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3DDBDC-D1A5-0649-AF95-604D1358DCBA}">
      <dsp:nvSpPr>
        <dsp:cNvPr id="0" name=""/>
        <dsp:cNvSpPr/>
      </dsp:nvSpPr>
      <dsp:spPr>
        <a:xfrm>
          <a:off x="0" y="2843133"/>
          <a:ext cx="5432287" cy="94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4. Potrzeba elastyczności w wyborze modelu zarządzania finansowego w zależności od wielkości uczelni</a:t>
          </a:r>
          <a:endParaRPr lang="pl-PL" sz="1800" kern="1200"/>
        </a:p>
      </dsp:txBody>
      <dsp:txXfrm>
        <a:off x="0" y="2843133"/>
        <a:ext cx="5432287" cy="947518"/>
      </dsp:txXfrm>
    </dsp:sp>
    <dsp:sp modelId="{33827936-00C0-274B-A290-7BCA9F8C5027}">
      <dsp:nvSpPr>
        <dsp:cNvPr id="0" name=""/>
        <dsp:cNvSpPr/>
      </dsp:nvSpPr>
      <dsp:spPr>
        <a:xfrm>
          <a:off x="0" y="3790651"/>
          <a:ext cx="543228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D59A00-4ACD-F049-AD38-F8468509DE17}">
      <dsp:nvSpPr>
        <dsp:cNvPr id="0" name=""/>
        <dsp:cNvSpPr/>
      </dsp:nvSpPr>
      <dsp:spPr>
        <a:xfrm>
          <a:off x="0" y="3790651"/>
          <a:ext cx="5432287" cy="94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smtClean="0"/>
            <a:t>5. Restrukturyzacja uczelni [optymalizacja struktur]</a:t>
          </a:r>
          <a:endParaRPr lang="pl-PL" sz="1800" kern="1200"/>
        </a:p>
      </dsp:txBody>
      <dsp:txXfrm>
        <a:off x="0" y="3790651"/>
        <a:ext cx="5432287" cy="94751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E3D09-4716-FF47-91AE-43A70079380E}">
      <dsp:nvSpPr>
        <dsp:cNvPr id="0" name=""/>
        <dsp:cNvSpPr/>
      </dsp:nvSpPr>
      <dsp:spPr>
        <a:xfrm>
          <a:off x="0" y="493"/>
          <a:ext cx="562214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2C2A46-BBD6-7648-B08E-2C6A4CC0D954}">
      <dsp:nvSpPr>
        <dsp:cNvPr id="0" name=""/>
        <dsp:cNvSpPr/>
      </dsp:nvSpPr>
      <dsp:spPr>
        <a:xfrm>
          <a:off x="0" y="493"/>
          <a:ext cx="5622148" cy="808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1. </a:t>
          </a:r>
          <a:r>
            <a:rPr lang="ru-RU" sz="1800" kern="1200" dirty="0" err="1" smtClean="0"/>
            <a:t>Єдина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субвенція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що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поєднує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фінансування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освіти</a:t>
          </a:r>
          <a:r>
            <a:rPr lang="ru-RU" sz="1800" kern="1200" dirty="0" smtClean="0"/>
            <a:t>  і науки</a:t>
          </a:r>
          <a:endParaRPr lang="ru-RU" sz="1800" kern="1200" dirty="0"/>
        </a:p>
      </dsp:txBody>
      <dsp:txXfrm>
        <a:off x="0" y="493"/>
        <a:ext cx="5622148" cy="808096"/>
      </dsp:txXfrm>
    </dsp:sp>
    <dsp:sp modelId="{871257AC-EAAF-FE4E-8452-561874ACBE61}">
      <dsp:nvSpPr>
        <dsp:cNvPr id="0" name=""/>
        <dsp:cNvSpPr/>
      </dsp:nvSpPr>
      <dsp:spPr>
        <a:xfrm>
          <a:off x="0" y="808589"/>
          <a:ext cx="562214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1131DF-9730-654D-88AC-338DB9BCD629}">
      <dsp:nvSpPr>
        <dsp:cNvPr id="0" name=""/>
        <dsp:cNvSpPr/>
      </dsp:nvSpPr>
      <dsp:spPr>
        <a:xfrm>
          <a:off x="0" y="808589"/>
          <a:ext cx="5622148" cy="808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2. </a:t>
          </a:r>
          <a:r>
            <a:rPr lang="ru-RU" sz="1800" kern="1200" dirty="0" err="1" smtClean="0"/>
            <a:t>Диференціація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показника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співвідношення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студентів</a:t>
          </a:r>
          <a:r>
            <a:rPr lang="ru-RU" sz="1800" kern="1200" dirty="0" smtClean="0"/>
            <a:t> та </a:t>
          </a:r>
          <a:r>
            <a:rPr lang="ru-RU" sz="1800" kern="1200" dirty="0" err="1" smtClean="0"/>
            <a:t>викладачів</a:t>
          </a:r>
          <a:r>
            <a:rPr lang="ru-RU" sz="1800" kern="1200" dirty="0" smtClean="0"/>
            <a:t> (SSR)</a:t>
          </a:r>
          <a:endParaRPr lang="ru-RU" sz="1800" kern="1200" dirty="0"/>
        </a:p>
      </dsp:txBody>
      <dsp:txXfrm>
        <a:off x="0" y="808589"/>
        <a:ext cx="5622148" cy="808096"/>
      </dsp:txXfrm>
    </dsp:sp>
    <dsp:sp modelId="{8BC6EB2C-5A53-5E4F-9D1F-222D0E836F99}">
      <dsp:nvSpPr>
        <dsp:cNvPr id="0" name=""/>
        <dsp:cNvSpPr/>
      </dsp:nvSpPr>
      <dsp:spPr>
        <a:xfrm>
          <a:off x="0" y="1616685"/>
          <a:ext cx="562214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1086C5-B2A9-AA4A-90AF-85580AA70F39}">
      <dsp:nvSpPr>
        <dsp:cNvPr id="0" name=""/>
        <dsp:cNvSpPr/>
      </dsp:nvSpPr>
      <dsp:spPr>
        <a:xfrm>
          <a:off x="0" y="1616685"/>
          <a:ext cx="5622148" cy="808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3. </a:t>
          </a:r>
          <a:r>
            <a:rPr lang="ru-RU" sz="1800" kern="1200" dirty="0" err="1" smtClean="0"/>
            <a:t>Змішана</a:t>
          </a:r>
          <a:r>
            <a:rPr lang="ru-RU" sz="1800" kern="1200" dirty="0" smtClean="0"/>
            <a:t> модель </a:t>
          </a:r>
          <a:r>
            <a:rPr lang="ru-RU" sz="1800" kern="1200" dirty="0" err="1" smtClean="0"/>
            <a:t>управління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фінансовими</a:t>
          </a:r>
          <a:r>
            <a:rPr lang="ru-RU" sz="1800" kern="1200" dirty="0" smtClean="0"/>
            <a:t> ресурсами в </a:t>
          </a:r>
          <a:r>
            <a:rPr lang="ru-RU" sz="1800" kern="1200" dirty="0" err="1" smtClean="0"/>
            <a:t>університеті</a:t>
          </a:r>
          <a:endParaRPr lang="ru-RU" sz="1800" kern="1200" dirty="0"/>
        </a:p>
      </dsp:txBody>
      <dsp:txXfrm>
        <a:off x="0" y="1616685"/>
        <a:ext cx="5622148" cy="808096"/>
      </dsp:txXfrm>
    </dsp:sp>
    <dsp:sp modelId="{A056FD84-37DC-F348-8D73-77273E582858}">
      <dsp:nvSpPr>
        <dsp:cNvPr id="0" name=""/>
        <dsp:cNvSpPr/>
      </dsp:nvSpPr>
      <dsp:spPr>
        <a:xfrm>
          <a:off x="0" y="2424782"/>
          <a:ext cx="562214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903619-19D0-2149-A2D4-6EAA8B992708}">
      <dsp:nvSpPr>
        <dsp:cNvPr id="0" name=""/>
        <dsp:cNvSpPr/>
      </dsp:nvSpPr>
      <dsp:spPr>
        <a:xfrm>
          <a:off x="0" y="2424782"/>
          <a:ext cx="5622148" cy="808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4. </a:t>
          </a:r>
          <a:r>
            <a:rPr lang="ru-RU" sz="1800" kern="1200" dirty="0" err="1" smtClean="0"/>
            <a:t>Необхідність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гнучкості</a:t>
          </a:r>
          <a:r>
            <a:rPr lang="ru-RU" sz="1800" kern="1200" dirty="0" smtClean="0"/>
            <a:t> у </a:t>
          </a:r>
          <a:r>
            <a:rPr lang="ru-RU" sz="1800" kern="1200" dirty="0" err="1" smtClean="0"/>
            <a:t>виборі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моделі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фінансового</a:t>
          </a:r>
          <a:r>
            <a:rPr lang="ru-RU" sz="1800" kern="1200" dirty="0" smtClean="0"/>
            <a:t> менеджменту </a:t>
          </a:r>
          <a:r>
            <a:rPr lang="ru-RU" sz="1800" kern="1200" dirty="0" err="1" smtClean="0"/>
            <a:t>залежно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від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величини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університетів</a:t>
          </a:r>
          <a:endParaRPr lang="ru-RU" sz="1800" kern="1200" dirty="0"/>
        </a:p>
      </dsp:txBody>
      <dsp:txXfrm>
        <a:off x="0" y="2424782"/>
        <a:ext cx="5622148" cy="808096"/>
      </dsp:txXfrm>
    </dsp:sp>
    <dsp:sp modelId="{02C93257-A788-F94E-A100-365FB87DAB94}">
      <dsp:nvSpPr>
        <dsp:cNvPr id="0" name=""/>
        <dsp:cNvSpPr/>
      </dsp:nvSpPr>
      <dsp:spPr>
        <a:xfrm>
          <a:off x="0" y="3232878"/>
          <a:ext cx="562214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F7AF5-61CC-B645-A08A-239DBC2E4B25}">
      <dsp:nvSpPr>
        <dsp:cNvPr id="0" name=""/>
        <dsp:cNvSpPr/>
      </dsp:nvSpPr>
      <dsp:spPr>
        <a:xfrm>
          <a:off x="0" y="3232878"/>
          <a:ext cx="5622148" cy="808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5. </a:t>
          </a:r>
          <a:r>
            <a:rPr lang="ru-RU" sz="1800" kern="1200" dirty="0" err="1" smtClean="0"/>
            <a:t>Зміна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структури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закладів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вищої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освіти</a:t>
          </a:r>
          <a:r>
            <a:rPr lang="ru-RU" sz="1800" kern="1200" dirty="0" smtClean="0"/>
            <a:t> (</a:t>
          </a:r>
          <a:r>
            <a:rPr lang="ru-RU" sz="1800" kern="1200" dirty="0" err="1" smtClean="0"/>
            <a:t>оптимізація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структури</a:t>
          </a:r>
          <a:r>
            <a:rPr lang="ru-RU" sz="1800" kern="1200" dirty="0" smtClean="0"/>
            <a:t>)</a:t>
          </a:r>
          <a:endParaRPr lang="ru-RU" sz="1800" kern="1200" dirty="0"/>
        </a:p>
      </dsp:txBody>
      <dsp:txXfrm>
        <a:off x="0" y="3232878"/>
        <a:ext cx="5622148" cy="80809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2F9D4-F7D3-D546-A742-BEBB797F5F21}">
      <dsp:nvSpPr>
        <dsp:cNvPr id="0" name=""/>
        <dsp:cNvSpPr/>
      </dsp:nvSpPr>
      <dsp:spPr>
        <a:xfrm>
          <a:off x="0" y="501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01BA4A-4B75-7743-9EEA-15A0A1818454}">
      <dsp:nvSpPr>
        <dsp:cNvPr id="0" name=""/>
        <dsp:cNvSpPr/>
      </dsp:nvSpPr>
      <dsp:spPr>
        <a:xfrm>
          <a:off x="0" y="501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1. Finansowanie z budżetu państwa</a:t>
          </a:r>
          <a:endParaRPr lang="pl-PL" sz="1600" kern="1200"/>
        </a:p>
      </dsp:txBody>
      <dsp:txXfrm>
        <a:off x="0" y="501"/>
        <a:ext cx="5494808" cy="410418"/>
      </dsp:txXfrm>
    </dsp:sp>
    <dsp:sp modelId="{76366ABA-15B9-2F4B-9D2E-EFC34AA76094}">
      <dsp:nvSpPr>
        <dsp:cNvPr id="0" name=""/>
        <dsp:cNvSpPr/>
      </dsp:nvSpPr>
      <dsp:spPr>
        <a:xfrm>
          <a:off x="0" y="410919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7EB57D-3818-3C43-B425-88362756F896}">
      <dsp:nvSpPr>
        <dsp:cNvPr id="0" name=""/>
        <dsp:cNvSpPr/>
      </dsp:nvSpPr>
      <dsp:spPr>
        <a:xfrm>
          <a:off x="0" y="410919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2. Model mieszany [finansowania uczelni]</a:t>
          </a:r>
          <a:endParaRPr lang="pl-PL" sz="1600" kern="1200"/>
        </a:p>
      </dsp:txBody>
      <dsp:txXfrm>
        <a:off x="0" y="410919"/>
        <a:ext cx="5494808" cy="410418"/>
      </dsp:txXfrm>
    </dsp:sp>
    <dsp:sp modelId="{EAFC08DE-D456-4745-852B-320A9A50DCA8}">
      <dsp:nvSpPr>
        <dsp:cNvPr id="0" name=""/>
        <dsp:cNvSpPr/>
      </dsp:nvSpPr>
      <dsp:spPr>
        <a:xfrm>
          <a:off x="0" y="821337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7613F3-B374-5B48-914F-2C7C09BDF411}">
      <dsp:nvSpPr>
        <dsp:cNvPr id="0" name=""/>
        <dsp:cNvSpPr/>
      </dsp:nvSpPr>
      <dsp:spPr>
        <a:xfrm>
          <a:off x="0" y="821337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3. Prawo i autonomia [jako zasady fundamentalne]</a:t>
          </a:r>
          <a:endParaRPr lang="pl-PL" sz="1600" kern="1200"/>
        </a:p>
      </dsp:txBody>
      <dsp:txXfrm>
        <a:off x="0" y="821337"/>
        <a:ext cx="5494808" cy="410418"/>
      </dsp:txXfrm>
    </dsp:sp>
    <dsp:sp modelId="{5D81B2E7-2B81-5B4F-9930-68AF6E224393}">
      <dsp:nvSpPr>
        <dsp:cNvPr id="0" name=""/>
        <dsp:cNvSpPr/>
      </dsp:nvSpPr>
      <dsp:spPr>
        <a:xfrm>
          <a:off x="0" y="1231755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53857D-5CF3-804C-B6BD-C15D381536AA}">
      <dsp:nvSpPr>
        <dsp:cNvPr id="0" name=""/>
        <dsp:cNvSpPr/>
      </dsp:nvSpPr>
      <dsp:spPr>
        <a:xfrm>
          <a:off x="0" y="1231755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4. Uwaga wobec uczelni przeniesionych</a:t>
          </a:r>
          <a:endParaRPr lang="pl-PL" sz="1600" kern="1200"/>
        </a:p>
      </dsp:txBody>
      <dsp:txXfrm>
        <a:off x="0" y="1231755"/>
        <a:ext cx="5494808" cy="410418"/>
      </dsp:txXfrm>
    </dsp:sp>
    <dsp:sp modelId="{0A460A29-9481-A74F-B6FD-6FE23C190A7D}">
      <dsp:nvSpPr>
        <dsp:cNvPr id="0" name=""/>
        <dsp:cNvSpPr/>
      </dsp:nvSpPr>
      <dsp:spPr>
        <a:xfrm>
          <a:off x="0" y="1642173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16EA59-6C46-3049-B8C5-16D1089624F2}">
      <dsp:nvSpPr>
        <dsp:cNvPr id="0" name=""/>
        <dsp:cNvSpPr/>
      </dsp:nvSpPr>
      <dsp:spPr>
        <a:xfrm>
          <a:off x="0" y="1642173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5. Optymalizacja liczby uczelni i walka z nieuczciwą konkurencją</a:t>
          </a:r>
          <a:endParaRPr lang="pl-PL" sz="1600" kern="1200"/>
        </a:p>
      </dsp:txBody>
      <dsp:txXfrm>
        <a:off x="0" y="1642173"/>
        <a:ext cx="5494808" cy="410418"/>
      </dsp:txXfrm>
    </dsp:sp>
    <dsp:sp modelId="{054FB34A-CC7C-B140-A8F4-4F5DEA42D76D}">
      <dsp:nvSpPr>
        <dsp:cNvPr id="0" name=""/>
        <dsp:cNvSpPr/>
      </dsp:nvSpPr>
      <dsp:spPr>
        <a:xfrm>
          <a:off x="0" y="2052591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7AB8B6-ADD6-794F-910D-9EC230194FF1}">
      <dsp:nvSpPr>
        <dsp:cNvPr id="0" name=""/>
        <dsp:cNvSpPr/>
      </dsp:nvSpPr>
      <dsp:spPr>
        <a:xfrm>
          <a:off x="0" y="2052591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6. Swoboda wyboru modelu zarządzania finansowego.</a:t>
          </a:r>
          <a:endParaRPr lang="pl-PL" sz="1600" kern="1200"/>
        </a:p>
      </dsp:txBody>
      <dsp:txXfrm>
        <a:off x="0" y="2052591"/>
        <a:ext cx="5494808" cy="410418"/>
      </dsp:txXfrm>
    </dsp:sp>
    <dsp:sp modelId="{76A0B9DA-3CA7-CB48-9794-0FB2F0E2C086}">
      <dsp:nvSpPr>
        <dsp:cNvPr id="0" name=""/>
        <dsp:cNvSpPr/>
      </dsp:nvSpPr>
      <dsp:spPr>
        <a:xfrm>
          <a:off x="0" y="2463009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BE85ED-4CED-9D45-BAE3-CD741171D9FF}">
      <dsp:nvSpPr>
        <dsp:cNvPr id="0" name=""/>
        <dsp:cNvSpPr/>
      </dsp:nvSpPr>
      <dsp:spPr>
        <a:xfrm>
          <a:off x="0" y="2463009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7. Szeroki fundraising</a:t>
          </a:r>
          <a:endParaRPr lang="pl-PL" sz="1600" kern="1200"/>
        </a:p>
      </dsp:txBody>
      <dsp:txXfrm>
        <a:off x="0" y="2463009"/>
        <a:ext cx="5494808" cy="410418"/>
      </dsp:txXfrm>
    </dsp:sp>
    <dsp:sp modelId="{90037CB5-2EB6-4C4E-91FE-6146C744EA6B}">
      <dsp:nvSpPr>
        <dsp:cNvPr id="0" name=""/>
        <dsp:cNvSpPr/>
      </dsp:nvSpPr>
      <dsp:spPr>
        <a:xfrm>
          <a:off x="0" y="2873427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71E123-199C-3948-A71B-6A20F20D65D6}">
      <dsp:nvSpPr>
        <dsp:cNvPr id="0" name=""/>
        <dsp:cNvSpPr/>
      </dsp:nvSpPr>
      <dsp:spPr>
        <a:xfrm>
          <a:off x="0" y="2873427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8. Polityka kadrowa i infrastruktura</a:t>
          </a:r>
          <a:endParaRPr lang="pl-PL" sz="1600" kern="1200"/>
        </a:p>
      </dsp:txBody>
      <dsp:txXfrm>
        <a:off x="0" y="2873427"/>
        <a:ext cx="5494808" cy="410418"/>
      </dsp:txXfrm>
    </dsp:sp>
    <dsp:sp modelId="{AB5D4023-AC03-8649-8583-A538AA53380B}">
      <dsp:nvSpPr>
        <dsp:cNvPr id="0" name=""/>
        <dsp:cNvSpPr/>
      </dsp:nvSpPr>
      <dsp:spPr>
        <a:xfrm>
          <a:off x="0" y="3283845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568C28-90C1-1844-9A62-CC7164D07213}">
      <dsp:nvSpPr>
        <dsp:cNvPr id="0" name=""/>
        <dsp:cNvSpPr/>
      </dsp:nvSpPr>
      <dsp:spPr>
        <a:xfrm>
          <a:off x="0" y="3283845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9. Efektywność ekonomiczna i oszczędność energii</a:t>
          </a:r>
          <a:endParaRPr lang="pl-PL" sz="1600" kern="1200"/>
        </a:p>
      </dsp:txBody>
      <dsp:txXfrm>
        <a:off x="0" y="3283845"/>
        <a:ext cx="5494808" cy="410418"/>
      </dsp:txXfrm>
    </dsp:sp>
    <dsp:sp modelId="{B4CB93B2-6950-FE41-AB95-4BE2F9B61398}">
      <dsp:nvSpPr>
        <dsp:cNvPr id="0" name=""/>
        <dsp:cNvSpPr/>
      </dsp:nvSpPr>
      <dsp:spPr>
        <a:xfrm>
          <a:off x="0" y="3694263"/>
          <a:ext cx="549480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2D56A0-34CD-7645-9E14-4CBD6E53B08B}">
      <dsp:nvSpPr>
        <dsp:cNvPr id="0" name=""/>
        <dsp:cNvSpPr/>
      </dsp:nvSpPr>
      <dsp:spPr>
        <a:xfrm>
          <a:off x="0" y="3694263"/>
          <a:ext cx="5494808" cy="41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10. Wymiana doświadczeń i pozytywny wizerunek</a:t>
          </a:r>
          <a:endParaRPr lang="pl-PL" sz="1600" kern="1200"/>
        </a:p>
      </dsp:txBody>
      <dsp:txXfrm>
        <a:off x="0" y="3694263"/>
        <a:ext cx="5494808" cy="41041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14D9F-7260-B04E-B7F7-C3C321C9C23E}">
      <dsp:nvSpPr>
        <dsp:cNvPr id="0" name=""/>
        <dsp:cNvSpPr/>
      </dsp:nvSpPr>
      <dsp:spPr>
        <a:xfrm>
          <a:off x="0" y="511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D9FF66-DF70-4B4F-854F-13E35B330481}">
      <dsp:nvSpPr>
        <dsp:cNvPr id="0" name=""/>
        <dsp:cNvSpPr/>
      </dsp:nvSpPr>
      <dsp:spPr>
        <a:xfrm>
          <a:off x="0" y="511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Державне фінансування – пріоритет</a:t>
          </a:r>
          <a:endParaRPr lang="ru-RU" sz="1600" kern="1200"/>
        </a:p>
      </dsp:txBody>
      <dsp:txXfrm>
        <a:off x="0" y="511"/>
        <a:ext cx="5758862" cy="418565"/>
      </dsp:txXfrm>
    </dsp:sp>
    <dsp:sp modelId="{C21990F7-9695-8A41-8E59-3BDA84F2E093}">
      <dsp:nvSpPr>
        <dsp:cNvPr id="0" name=""/>
        <dsp:cNvSpPr/>
      </dsp:nvSpPr>
      <dsp:spPr>
        <a:xfrm>
          <a:off x="0" y="419076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3DCB1E-3075-3545-A62D-1A2F27FFAD7F}">
      <dsp:nvSpPr>
        <dsp:cNvPr id="0" name=""/>
        <dsp:cNvSpPr/>
      </dsp:nvSpPr>
      <dsp:spPr>
        <a:xfrm>
          <a:off x="0" y="419076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Змішана модель фінансування ЗВО</a:t>
          </a:r>
          <a:endParaRPr lang="ru-RU" sz="1600" kern="1200"/>
        </a:p>
      </dsp:txBody>
      <dsp:txXfrm>
        <a:off x="0" y="419076"/>
        <a:ext cx="5758862" cy="418565"/>
      </dsp:txXfrm>
    </dsp:sp>
    <dsp:sp modelId="{E4336EA7-461C-2E4C-9266-A9EB53CCEEE3}">
      <dsp:nvSpPr>
        <dsp:cNvPr id="0" name=""/>
        <dsp:cNvSpPr/>
      </dsp:nvSpPr>
      <dsp:spPr>
        <a:xfrm>
          <a:off x="0" y="837641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0E3538-A61C-3D42-B467-30696EFD4D43}">
      <dsp:nvSpPr>
        <dsp:cNvPr id="0" name=""/>
        <dsp:cNvSpPr/>
      </dsp:nvSpPr>
      <dsp:spPr>
        <a:xfrm>
          <a:off x="0" y="837641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Закон та автономія</a:t>
          </a:r>
          <a:endParaRPr lang="ru-RU" sz="1600" kern="1200"/>
        </a:p>
      </dsp:txBody>
      <dsp:txXfrm>
        <a:off x="0" y="837641"/>
        <a:ext cx="5758862" cy="418565"/>
      </dsp:txXfrm>
    </dsp:sp>
    <dsp:sp modelId="{9138C449-66C0-414C-9C7C-0ED0E6394555}">
      <dsp:nvSpPr>
        <dsp:cNvPr id="0" name=""/>
        <dsp:cNvSpPr/>
      </dsp:nvSpPr>
      <dsp:spPr>
        <a:xfrm>
          <a:off x="0" y="1256206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7F4BDF-2283-C04B-95D2-AE021CA053C2}">
      <dsp:nvSpPr>
        <dsp:cNvPr id="0" name=""/>
        <dsp:cNvSpPr/>
      </dsp:nvSpPr>
      <dsp:spPr>
        <a:xfrm>
          <a:off x="0" y="1256206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Увага до переміщених ЗВО</a:t>
          </a:r>
          <a:endParaRPr lang="ru-RU" sz="1600" kern="1200"/>
        </a:p>
      </dsp:txBody>
      <dsp:txXfrm>
        <a:off x="0" y="1256206"/>
        <a:ext cx="5758862" cy="418565"/>
      </dsp:txXfrm>
    </dsp:sp>
    <dsp:sp modelId="{9BC879EE-B6C7-D746-8F4C-18E10A9C385A}">
      <dsp:nvSpPr>
        <dsp:cNvPr id="0" name=""/>
        <dsp:cNvSpPr/>
      </dsp:nvSpPr>
      <dsp:spPr>
        <a:xfrm>
          <a:off x="0" y="1674771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971511-2A92-4E49-92EF-0AC997E8E3D2}">
      <dsp:nvSpPr>
        <dsp:cNvPr id="0" name=""/>
        <dsp:cNvSpPr/>
      </dsp:nvSpPr>
      <dsp:spPr>
        <a:xfrm>
          <a:off x="0" y="1674771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Оптимізація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мережі</a:t>
          </a:r>
          <a:r>
            <a:rPr lang="ru-RU" sz="1600" kern="1200" dirty="0" smtClean="0"/>
            <a:t> ЗВО та </a:t>
          </a:r>
          <a:r>
            <a:rPr lang="ru-RU" sz="1600" kern="1200" dirty="0" err="1" smtClean="0"/>
            <a:t>боротьба</a:t>
          </a:r>
          <a:r>
            <a:rPr lang="ru-RU" sz="1600" kern="1200" dirty="0" smtClean="0"/>
            <a:t> з </a:t>
          </a:r>
          <a:r>
            <a:rPr lang="ru-RU" sz="1600" kern="1200" dirty="0" err="1" smtClean="0"/>
            <a:t>нечесною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конкуренцією</a:t>
          </a:r>
          <a:endParaRPr lang="ru-RU" sz="1600" kern="1200" dirty="0"/>
        </a:p>
      </dsp:txBody>
      <dsp:txXfrm>
        <a:off x="0" y="1674771"/>
        <a:ext cx="5758862" cy="418565"/>
      </dsp:txXfrm>
    </dsp:sp>
    <dsp:sp modelId="{7246D81B-1518-DB45-A7E4-1A2EAC4A3424}">
      <dsp:nvSpPr>
        <dsp:cNvPr id="0" name=""/>
        <dsp:cNvSpPr/>
      </dsp:nvSpPr>
      <dsp:spPr>
        <a:xfrm>
          <a:off x="0" y="2093336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D148A7-DAAD-1645-82D9-A1F4926D8AD6}">
      <dsp:nvSpPr>
        <dsp:cNvPr id="0" name=""/>
        <dsp:cNvSpPr/>
      </dsp:nvSpPr>
      <dsp:spPr>
        <a:xfrm>
          <a:off x="0" y="2093336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Свобода вибору моделі фінансового менедждменту</a:t>
          </a:r>
          <a:endParaRPr lang="ru-RU" sz="1600" kern="1200"/>
        </a:p>
      </dsp:txBody>
      <dsp:txXfrm>
        <a:off x="0" y="2093336"/>
        <a:ext cx="5758862" cy="418565"/>
      </dsp:txXfrm>
    </dsp:sp>
    <dsp:sp modelId="{7EC97281-5B74-B643-8F25-D3E6C5FCDA22}">
      <dsp:nvSpPr>
        <dsp:cNvPr id="0" name=""/>
        <dsp:cNvSpPr/>
      </dsp:nvSpPr>
      <dsp:spPr>
        <a:xfrm>
          <a:off x="0" y="2511901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273E32-6621-014F-98B7-504B6D489BED}">
      <dsp:nvSpPr>
        <dsp:cNvPr id="0" name=""/>
        <dsp:cNvSpPr/>
      </dsp:nvSpPr>
      <dsp:spPr>
        <a:xfrm>
          <a:off x="0" y="2511901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Широкий фардрейзинг</a:t>
          </a:r>
          <a:endParaRPr lang="ru-RU" sz="1600" kern="1200"/>
        </a:p>
      </dsp:txBody>
      <dsp:txXfrm>
        <a:off x="0" y="2511901"/>
        <a:ext cx="5758862" cy="418565"/>
      </dsp:txXfrm>
    </dsp:sp>
    <dsp:sp modelId="{2B8B7BBC-BCF1-8C4F-B7EC-6E9E099C97EA}">
      <dsp:nvSpPr>
        <dsp:cNvPr id="0" name=""/>
        <dsp:cNvSpPr/>
      </dsp:nvSpPr>
      <dsp:spPr>
        <a:xfrm>
          <a:off x="0" y="2930466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DEE51B-60FD-2040-97BC-D335F97EBF5C}">
      <dsp:nvSpPr>
        <dsp:cNvPr id="0" name=""/>
        <dsp:cNvSpPr/>
      </dsp:nvSpPr>
      <dsp:spPr>
        <a:xfrm>
          <a:off x="0" y="2930466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Кадрова політика та інфраструктура</a:t>
          </a:r>
          <a:endParaRPr lang="ru-RU" sz="1600" kern="1200"/>
        </a:p>
      </dsp:txBody>
      <dsp:txXfrm>
        <a:off x="0" y="2930466"/>
        <a:ext cx="5758862" cy="418565"/>
      </dsp:txXfrm>
    </dsp:sp>
    <dsp:sp modelId="{3CD42CF0-F5EE-CA41-82E5-B54AF92C70EA}">
      <dsp:nvSpPr>
        <dsp:cNvPr id="0" name=""/>
        <dsp:cNvSpPr/>
      </dsp:nvSpPr>
      <dsp:spPr>
        <a:xfrm>
          <a:off x="0" y="3349031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B701DE-D573-BA4B-BD35-56F19B10272E}">
      <dsp:nvSpPr>
        <dsp:cNvPr id="0" name=""/>
        <dsp:cNvSpPr/>
      </dsp:nvSpPr>
      <dsp:spPr>
        <a:xfrm>
          <a:off x="0" y="3349031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Економічна ефективність та енергозбереження</a:t>
          </a:r>
          <a:endParaRPr lang="ru-RU" sz="1600" kern="1200"/>
        </a:p>
      </dsp:txBody>
      <dsp:txXfrm>
        <a:off x="0" y="3349031"/>
        <a:ext cx="5758862" cy="418565"/>
      </dsp:txXfrm>
    </dsp:sp>
    <dsp:sp modelId="{5D21C919-FCD6-374A-A865-EBDE93E614DF}">
      <dsp:nvSpPr>
        <dsp:cNvPr id="0" name=""/>
        <dsp:cNvSpPr/>
      </dsp:nvSpPr>
      <dsp:spPr>
        <a:xfrm>
          <a:off x="0" y="3767596"/>
          <a:ext cx="575886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73192C-8B96-1147-B2F1-C7533408DDD0}">
      <dsp:nvSpPr>
        <dsp:cNvPr id="0" name=""/>
        <dsp:cNvSpPr/>
      </dsp:nvSpPr>
      <dsp:spPr>
        <a:xfrm>
          <a:off x="0" y="3767596"/>
          <a:ext cx="5758862" cy="418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Обмін досвідом та позитивний імідж </a:t>
          </a:r>
          <a:endParaRPr lang="ru-RU" sz="1600" kern="1200"/>
        </a:p>
      </dsp:txBody>
      <dsp:txXfrm>
        <a:off x="0" y="3767596"/>
        <a:ext cx="5758862" cy="41856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E75B4-03A1-D142-896D-A1C778E261A8}">
      <dsp:nvSpPr>
        <dsp:cNvPr id="0" name=""/>
        <dsp:cNvSpPr/>
      </dsp:nvSpPr>
      <dsp:spPr>
        <a:xfrm>
          <a:off x="0" y="2112"/>
          <a:ext cx="53676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BC66CC-45E1-1448-960D-FA2ED3136944}">
      <dsp:nvSpPr>
        <dsp:cNvPr id="0" name=""/>
        <dsp:cNvSpPr/>
      </dsp:nvSpPr>
      <dsp:spPr>
        <a:xfrm>
          <a:off x="0" y="2112"/>
          <a:ext cx="5367638" cy="720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Potrzeba ustabilizowania kryteriów rankingów oraz wyraźne wskazywanie założeń metodologicznych</a:t>
          </a:r>
          <a:endParaRPr lang="pl-PL" sz="1600" b="0" kern="1200" dirty="0"/>
        </a:p>
      </dsp:txBody>
      <dsp:txXfrm>
        <a:off x="0" y="2112"/>
        <a:ext cx="5367638" cy="720224"/>
      </dsp:txXfrm>
    </dsp:sp>
    <dsp:sp modelId="{5BA45A7D-6D39-7942-8356-9E706DC7D0F8}">
      <dsp:nvSpPr>
        <dsp:cNvPr id="0" name=""/>
        <dsp:cNvSpPr/>
      </dsp:nvSpPr>
      <dsp:spPr>
        <a:xfrm>
          <a:off x="0" y="722336"/>
          <a:ext cx="53676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F71A14-138B-2E48-9A1D-6A5994F53F17}">
      <dsp:nvSpPr>
        <dsp:cNvPr id="0" name=""/>
        <dsp:cNvSpPr/>
      </dsp:nvSpPr>
      <dsp:spPr>
        <a:xfrm>
          <a:off x="0" y="722336"/>
          <a:ext cx="5367638" cy="720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Pożądane jest tworzenie rankingów nie tylko całych uczelni, ale także dyscyplin naukowych, rankingów kierunków studiów, </a:t>
          </a:r>
          <a:endParaRPr lang="pl-PL" sz="1600" b="0" kern="1200" dirty="0"/>
        </a:p>
      </dsp:txBody>
      <dsp:txXfrm>
        <a:off x="0" y="722336"/>
        <a:ext cx="5367638" cy="720224"/>
      </dsp:txXfrm>
    </dsp:sp>
    <dsp:sp modelId="{B339749A-97D1-D948-B474-CF593B29BD93}">
      <dsp:nvSpPr>
        <dsp:cNvPr id="0" name=""/>
        <dsp:cNvSpPr/>
      </dsp:nvSpPr>
      <dsp:spPr>
        <a:xfrm>
          <a:off x="0" y="1442560"/>
          <a:ext cx="53676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28D603-EB3C-4946-B820-C2A37BD58182}">
      <dsp:nvSpPr>
        <dsp:cNvPr id="0" name=""/>
        <dsp:cNvSpPr/>
      </dsp:nvSpPr>
      <dsp:spPr>
        <a:xfrm>
          <a:off x="0" y="1442560"/>
          <a:ext cx="5367638" cy="720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Zabieganie o wysokie miejsca w rankingach nie tylko lokalnych/krajowych, ale też globalnych. </a:t>
          </a:r>
          <a:endParaRPr lang="pl-PL" sz="1600" b="0" kern="1200" dirty="0"/>
        </a:p>
      </dsp:txBody>
      <dsp:txXfrm>
        <a:off x="0" y="1442560"/>
        <a:ext cx="5367638" cy="720224"/>
      </dsp:txXfrm>
    </dsp:sp>
    <dsp:sp modelId="{E1266B2B-B96B-2047-B11E-68D1FB13542D}">
      <dsp:nvSpPr>
        <dsp:cNvPr id="0" name=""/>
        <dsp:cNvSpPr/>
      </dsp:nvSpPr>
      <dsp:spPr>
        <a:xfrm>
          <a:off x="0" y="2162784"/>
          <a:ext cx="53676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F95A8B-27A6-3A44-8FED-E678552D2A6E}">
      <dsp:nvSpPr>
        <dsp:cNvPr id="0" name=""/>
        <dsp:cNvSpPr/>
      </dsp:nvSpPr>
      <dsp:spPr>
        <a:xfrm>
          <a:off x="0" y="2162785"/>
          <a:ext cx="5367638" cy="720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Potrzeba rozpoznania przez uczelnie kryteriów ich tworzenia oraz szczegółowa analiza wyników rankingów</a:t>
          </a:r>
          <a:endParaRPr lang="pl-PL" sz="1600" b="0" kern="1200" dirty="0"/>
        </a:p>
      </dsp:txBody>
      <dsp:txXfrm>
        <a:off x="0" y="2162785"/>
        <a:ext cx="5367638" cy="720224"/>
      </dsp:txXfrm>
    </dsp:sp>
    <dsp:sp modelId="{BD0963F8-D7AC-C447-AC08-049121BC95A4}">
      <dsp:nvSpPr>
        <dsp:cNvPr id="0" name=""/>
        <dsp:cNvSpPr/>
      </dsp:nvSpPr>
      <dsp:spPr>
        <a:xfrm>
          <a:off x="0" y="2883009"/>
          <a:ext cx="53676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8E2D5C-ABE1-C740-8565-595D7C259A61}">
      <dsp:nvSpPr>
        <dsp:cNvPr id="0" name=""/>
        <dsp:cNvSpPr/>
      </dsp:nvSpPr>
      <dsp:spPr>
        <a:xfrm>
          <a:off x="0" y="2883009"/>
          <a:ext cx="5367638" cy="720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Wyniki rankingów powinny być</a:t>
          </a:r>
          <a:r>
            <a:rPr lang="uk-UA" sz="1600" b="0" kern="1200" dirty="0" smtClean="0"/>
            <a:t> </a:t>
          </a:r>
          <a:r>
            <a:rPr lang="pl-PL" sz="1600" b="0" kern="1200" dirty="0" smtClean="0"/>
            <a:t>wykorzystywane do opracowywania</a:t>
          </a:r>
          <a:r>
            <a:rPr lang="uk-UA" sz="1600" b="0" kern="1200" dirty="0" smtClean="0"/>
            <a:t> </a:t>
          </a:r>
          <a:r>
            <a:rPr lang="pl-PL" sz="1600" b="0" kern="1200" dirty="0" smtClean="0"/>
            <a:t>strategii jako planu rozwojowego uczelni. </a:t>
          </a:r>
          <a:endParaRPr lang="pl-PL" sz="1600" b="0" kern="1200" dirty="0"/>
        </a:p>
      </dsp:txBody>
      <dsp:txXfrm>
        <a:off x="0" y="2883009"/>
        <a:ext cx="5367638" cy="720224"/>
      </dsp:txXfrm>
    </dsp:sp>
    <dsp:sp modelId="{B8F3F04B-546F-624F-A200-FCB4A5A371D5}">
      <dsp:nvSpPr>
        <dsp:cNvPr id="0" name=""/>
        <dsp:cNvSpPr/>
      </dsp:nvSpPr>
      <dsp:spPr>
        <a:xfrm>
          <a:off x="0" y="3603233"/>
          <a:ext cx="53676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93D5F0-729B-EC49-A8B4-01F257F5A74C}">
      <dsp:nvSpPr>
        <dsp:cNvPr id="0" name=""/>
        <dsp:cNvSpPr/>
      </dsp:nvSpPr>
      <dsp:spPr>
        <a:xfrm>
          <a:off x="0" y="3603233"/>
          <a:ext cx="5367638" cy="720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Rankingi powinny być postrzegane</a:t>
          </a:r>
          <a:r>
            <a:rPr lang="uk-UA" sz="1600" b="0" kern="1200" dirty="0" smtClean="0"/>
            <a:t> </a:t>
          </a:r>
          <a:r>
            <a:rPr lang="pl-PL" sz="1600" b="0" kern="1200" dirty="0" smtClean="0"/>
            <a:t>jako cenne narzędzie służące do opracowywania i modyfikowania strategii. </a:t>
          </a:r>
          <a:endParaRPr lang="uk-UA" sz="1600" b="0" kern="1200" dirty="0" smtClean="0"/>
        </a:p>
      </dsp:txBody>
      <dsp:txXfrm>
        <a:off x="0" y="3603233"/>
        <a:ext cx="5367638" cy="7202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5FA63-BDAB-6F48-BE52-07FC7628F48A}">
      <dsp:nvSpPr>
        <dsp:cNvPr id="0" name=""/>
        <dsp:cNvSpPr/>
      </dsp:nvSpPr>
      <dsp:spPr>
        <a:xfrm>
          <a:off x="0" y="2038"/>
          <a:ext cx="57428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0B4558-B9D1-274A-B3E1-EA94576191E2}">
      <dsp:nvSpPr>
        <dsp:cNvPr id="0" name=""/>
        <dsp:cNvSpPr/>
      </dsp:nvSpPr>
      <dsp:spPr>
        <a:xfrm>
          <a:off x="0" y="2038"/>
          <a:ext cx="5742822" cy="69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Необхідність стабілізації критеріїв рейтингів, а також чітке прописування методології. </a:t>
          </a:r>
          <a:endParaRPr lang="ru-RU" sz="1600" kern="1200"/>
        </a:p>
      </dsp:txBody>
      <dsp:txXfrm>
        <a:off x="0" y="2038"/>
        <a:ext cx="5742822" cy="695099"/>
      </dsp:txXfrm>
    </dsp:sp>
    <dsp:sp modelId="{F78B367E-D119-9245-B418-513502EFB461}">
      <dsp:nvSpPr>
        <dsp:cNvPr id="0" name=""/>
        <dsp:cNvSpPr/>
      </dsp:nvSpPr>
      <dsp:spPr>
        <a:xfrm>
          <a:off x="0" y="697137"/>
          <a:ext cx="57428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6CF30C-7BFA-4249-977D-F4545B370681}">
      <dsp:nvSpPr>
        <dsp:cNvPr id="0" name=""/>
        <dsp:cNvSpPr/>
      </dsp:nvSpPr>
      <dsp:spPr>
        <a:xfrm>
          <a:off x="0" y="697137"/>
          <a:ext cx="5742822" cy="69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Належить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формувати</a:t>
          </a:r>
          <a:r>
            <a:rPr lang="ru-RU" sz="1600" kern="1200" dirty="0" smtClean="0"/>
            <a:t> рейтинги не </a:t>
          </a:r>
          <a:r>
            <a:rPr lang="ru-RU" sz="1600" kern="1200" dirty="0" err="1" smtClean="0"/>
            <a:t>лише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цілих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університетів</a:t>
          </a:r>
          <a:r>
            <a:rPr lang="ru-RU" sz="1600" kern="1200" dirty="0" smtClean="0"/>
            <a:t>, а й </a:t>
          </a:r>
          <a:r>
            <a:rPr lang="ru-RU" sz="1600" kern="1200" dirty="0" err="1" smtClean="0"/>
            <a:t>наукових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дисциплін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напрямків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навчання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0" y="697137"/>
        <a:ext cx="5742822" cy="695099"/>
      </dsp:txXfrm>
    </dsp:sp>
    <dsp:sp modelId="{B83EC116-50AD-0D4A-85C0-26CA118634A8}">
      <dsp:nvSpPr>
        <dsp:cNvPr id="0" name=""/>
        <dsp:cNvSpPr/>
      </dsp:nvSpPr>
      <dsp:spPr>
        <a:xfrm>
          <a:off x="0" y="1392237"/>
          <a:ext cx="57428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70D95A-446D-8840-80DA-22226E542BB8}">
      <dsp:nvSpPr>
        <dsp:cNvPr id="0" name=""/>
        <dsp:cNvSpPr/>
      </dsp:nvSpPr>
      <dsp:spPr>
        <a:xfrm>
          <a:off x="0" y="1392237"/>
          <a:ext cx="5742822" cy="69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Необхідність зусиль для досягнення високих місць не лише у локальних/національних рейтингах, а й глобальних.</a:t>
          </a:r>
          <a:endParaRPr lang="ru-RU" sz="1600" kern="1200"/>
        </a:p>
      </dsp:txBody>
      <dsp:txXfrm>
        <a:off x="0" y="1392237"/>
        <a:ext cx="5742822" cy="695099"/>
      </dsp:txXfrm>
    </dsp:sp>
    <dsp:sp modelId="{579AA3DE-5B46-9C41-828C-EB0788792794}">
      <dsp:nvSpPr>
        <dsp:cNvPr id="0" name=""/>
        <dsp:cNvSpPr/>
      </dsp:nvSpPr>
      <dsp:spPr>
        <a:xfrm>
          <a:off x="0" y="2087336"/>
          <a:ext cx="57428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2A8A05-6199-0446-9609-16E75C4019D3}">
      <dsp:nvSpPr>
        <dsp:cNvPr id="0" name=""/>
        <dsp:cNvSpPr/>
      </dsp:nvSpPr>
      <dsp:spPr>
        <a:xfrm>
          <a:off x="0" y="2087336"/>
          <a:ext cx="5742822" cy="69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Необхідно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ознайомитися</a:t>
          </a:r>
          <a:r>
            <a:rPr lang="ru-RU" sz="1600" kern="1200" dirty="0" smtClean="0"/>
            <a:t> з </a:t>
          </a:r>
          <a:r>
            <a:rPr lang="ru-RU" sz="1600" kern="1200" dirty="0" err="1" smtClean="0"/>
            <a:t>методологією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їхнього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створення</a:t>
          </a:r>
          <a:r>
            <a:rPr lang="ru-RU" sz="1600" kern="1200" dirty="0" smtClean="0"/>
            <a:t> та </a:t>
          </a:r>
          <a:r>
            <a:rPr lang="ru-RU" sz="1600" kern="1200" dirty="0" err="1" smtClean="0"/>
            <a:t>їх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критеріями</a:t>
          </a:r>
          <a:r>
            <a:rPr lang="ru-RU" sz="1600" kern="1200" dirty="0" smtClean="0"/>
            <a:t> та </a:t>
          </a:r>
          <a:r>
            <a:rPr lang="ru-RU" sz="1600" kern="1200" dirty="0" err="1" smtClean="0"/>
            <a:t>проводити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детальний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аналіз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результатів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0" y="2087336"/>
        <a:ext cx="5742822" cy="695099"/>
      </dsp:txXfrm>
    </dsp:sp>
    <dsp:sp modelId="{A70D1900-B8CA-B84D-A1F2-6831BD58E0C5}">
      <dsp:nvSpPr>
        <dsp:cNvPr id="0" name=""/>
        <dsp:cNvSpPr/>
      </dsp:nvSpPr>
      <dsp:spPr>
        <a:xfrm>
          <a:off x="0" y="2782435"/>
          <a:ext cx="57428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AC16EA-2A6B-3947-9C42-0E8771873734}">
      <dsp:nvSpPr>
        <dsp:cNvPr id="0" name=""/>
        <dsp:cNvSpPr/>
      </dsp:nvSpPr>
      <dsp:spPr>
        <a:xfrm>
          <a:off x="0" y="2782435"/>
          <a:ext cx="5742822" cy="69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 smtClean="0"/>
            <a:t>Результати рейтингів повинні використовуватися для розробки стратегії як плану розвитку університету</a:t>
          </a:r>
          <a:r>
            <a:rPr lang="pl-PL" sz="1600" b="0" kern="1200" dirty="0" smtClean="0"/>
            <a:t>. </a:t>
          </a:r>
          <a:endParaRPr lang="ru-RU" sz="1600" b="0" kern="1200" dirty="0"/>
        </a:p>
      </dsp:txBody>
      <dsp:txXfrm>
        <a:off x="0" y="2782435"/>
        <a:ext cx="5742822" cy="695099"/>
      </dsp:txXfrm>
    </dsp:sp>
    <dsp:sp modelId="{5665FCE0-D9E3-9F48-81CD-C98A9757B597}">
      <dsp:nvSpPr>
        <dsp:cNvPr id="0" name=""/>
        <dsp:cNvSpPr/>
      </dsp:nvSpPr>
      <dsp:spPr>
        <a:xfrm>
          <a:off x="0" y="3477535"/>
          <a:ext cx="57428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39CC82-65E6-8E4C-A6A0-F95D12C54D83}">
      <dsp:nvSpPr>
        <dsp:cNvPr id="0" name=""/>
        <dsp:cNvSpPr/>
      </dsp:nvSpPr>
      <dsp:spPr>
        <a:xfrm>
          <a:off x="0" y="3477535"/>
          <a:ext cx="5742822" cy="69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 smtClean="0"/>
            <a:t>Рейтинги мають сприйматися як цінний інструмент розробки та модифікації стратегії.</a:t>
          </a:r>
          <a:endParaRPr lang="ru-RU" sz="1600" b="0" kern="1200" dirty="0"/>
        </a:p>
      </dsp:txBody>
      <dsp:txXfrm>
        <a:off x="0" y="3477535"/>
        <a:ext cx="5742822" cy="69509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7636A-98AE-694B-853F-F1E4381F9957}">
      <dsp:nvSpPr>
        <dsp:cNvPr id="0" name=""/>
        <dsp:cNvSpPr/>
      </dsp:nvSpPr>
      <dsp:spPr>
        <a:xfrm>
          <a:off x="0" y="0"/>
          <a:ext cx="553916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D7964A-A504-4441-BCB0-B6B47228FB86}">
      <dsp:nvSpPr>
        <dsp:cNvPr id="0" name=""/>
        <dsp:cNvSpPr/>
      </dsp:nvSpPr>
      <dsp:spPr>
        <a:xfrm>
          <a:off x="0" y="0"/>
          <a:ext cx="5539164" cy="2369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dirty="0" smtClean="0"/>
            <a:t>Strategia uczelni za główne cele powinna stawiać zrównoważony rozwój uczelni</a:t>
          </a:r>
          <a:r>
            <a:rPr lang="pl-PL" sz="2200" kern="1200" dirty="0" smtClean="0"/>
            <a:t>: w zakresie kształcenia studentów i doktorantów, badań naukowych i współpracy z otoczeniem, rozwój kadry naukowej oraz wzrost umiędzynarodowienia.</a:t>
          </a:r>
          <a:endParaRPr lang="pl-PL" sz="2200" kern="1200" dirty="0"/>
        </a:p>
      </dsp:txBody>
      <dsp:txXfrm>
        <a:off x="0" y="0"/>
        <a:ext cx="5539164" cy="2369374"/>
      </dsp:txXfrm>
    </dsp:sp>
    <dsp:sp modelId="{828E216B-59EF-7340-8130-5D26047D7D49}">
      <dsp:nvSpPr>
        <dsp:cNvPr id="0" name=""/>
        <dsp:cNvSpPr/>
      </dsp:nvSpPr>
      <dsp:spPr>
        <a:xfrm>
          <a:off x="0" y="2369374"/>
          <a:ext cx="553916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5DBA10-6BC4-0346-95C1-9C47E3012829}">
      <dsp:nvSpPr>
        <dsp:cNvPr id="0" name=""/>
        <dsp:cNvSpPr/>
      </dsp:nvSpPr>
      <dsp:spPr>
        <a:xfrm>
          <a:off x="0" y="2369374"/>
          <a:ext cx="5539164" cy="2369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smtClean="0"/>
            <a:t>Minister powinien w trybie konkursowym przyznawać środki finansowe na wsparcie wdrażania ambitnych, wysoko ocenionych strategii rozwoju uczelni.</a:t>
          </a:r>
          <a:endParaRPr lang="pl-PL" sz="2200" kern="1200"/>
        </a:p>
      </dsp:txBody>
      <dsp:txXfrm>
        <a:off x="0" y="2369374"/>
        <a:ext cx="5539164" cy="236937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6F1BC-4D21-7840-B711-10E413C9E8FD}">
      <dsp:nvSpPr>
        <dsp:cNvPr id="0" name=""/>
        <dsp:cNvSpPr/>
      </dsp:nvSpPr>
      <dsp:spPr>
        <a:xfrm>
          <a:off x="0" y="0"/>
          <a:ext cx="596895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CAC982-9DC8-3343-A97D-D19438123A43}">
      <dsp:nvSpPr>
        <dsp:cNvPr id="0" name=""/>
        <dsp:cNvSpPr/>
      </dsp:nvSpPr>
      <dsp:spPr>
        <a:xfrm>
          <a:off x="0" y="0"/>
          <a:ext cx="5968959" cy="2013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/>
            <a:t>Стратегія розвитку університету головними своїми цілями має ставити зрівноважений (сталий) розвиток </a:t>
          </a:r>
          <a:r>
            <a:rPr lang="ru-RU" sz="2200" kern="1200" smtClean="0"/>
            <a:t>університету у сфері навчання студентів, наукових досліджень та співпраці з оточенням, розвиток наукових кадрів та підвищення інтернаціоналізації.</a:t>
          </a:r>
          <a:endParaRPr lang="ru-RU" sz="2200" kern="1200"/>
        </a:p>
      </dsp:txBody>
      <dsp:txXfrm>
        <a:off x="0" y="0"/>
        <a:ext cx="5968959" cy="2013176"/>
      </dsp:txXfrm>
    </dsp:sp>
    <dsp:sp modelId="{B7D97E4F-97A6-BE45-81DF-B1CC588F02BB}">
      <dsp:nvSpPr>
        <dsp:cNvPr id="0" name=""/>
        <dsp:cNvSpPr/>
      </dsp:nvSpPr>
      <dsp:spPr>
        <a:xfrm>
          <a:off x="0" y="2013176"/>
          <a:ext cx="5968959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90BD4F-04D5-5346-8E5B-D3B523A6AD62}">
      <dsp:nvSpPr>
        <dsp:cNvPr id="0" name=""/>
        <dsp:cNvSpPr/>
      </dsp:nvSpPr>
      <dsp:spPr>
        <a:xfrm>
          <a:off x="0" y="2013176"/>
          <a:ext cx="5968959" cy="2013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/>
            <a:t>Міністр повинен на конкурсних засадах надавати фінансові кошти для підтримки реалізації амбітних, високо оцінених стратегій розвитку університету</a:t>
          </a:r>
          <a:r>
            <a:rPr lang="ru-RU" sz="2200" kern="1200" smtClean="0"/>
            <a:t>.</a:t>
          </a:r>
          <a:endParaRPr lang="ru-RU" sz="2200" kern="1200"/>
        </a:p>
      </dsp:txBody>
      <dsp:txXfrm>
        <a:off x="0" y="2013176"/>
        <a:ext cx="5968959" cy="201317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93A8F-2F0F-6147-8FAB-DDE6771E973B}">
      <dsp:nvSpPr>
        <dsp:cNvPr id="0" name=""/>
        <dsp:cNvSpPr/>
      </dsp:nvSpPr>
      <dsp:spPr>
        <a:xfrm>
          <a:off x="0" y="0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6D2BE9-7E41-5A44-924A-18370F166AFE}">
      <dsp:nvSpPr>
        <dsp:cNvPr id="0" name=""/>
        <dsp:cNvSpPr/>
      </dsp:nvSpPr>
      <dsp:spPr>
        <a:xfrm>
          <a:off x="0" y="0"/>
          <a:ext cx="5540594" cy="944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0" kern="1200" dirty="0" smtClean="0"/>
            <a:t>Istnieje potrzeba kształtowania rankingów o charakterze specjalistycznym, oddzielnie oceniające wskaźniki działania uczelni: działalność naukowa, kierunki studiów lub dziedziny. </a:t>
          </a:r>
          <a:endParaRPr lang="pl-PL" sz="1500" b="0" kern="1200" dirty="0"/>
        </a:p>
      </dsp:txBody>
      <dsp:txXfrm>
        <a:off x="0" y="0"/>
        <a:ext cx="5540594" cy="944559"/>
      </dsp:txXfrm>
    </dsp:sp>
    <dsp:sp modelId="{68448E6F-9A91-574E-92E7-3F8DBC8A8BE3}">
      <dsp:nvSpPr>
        <dsp:cNvPr id="0" name=""/>
        <dsp:cNvSpPr/>
      </dsp:nvSpPr>
      <dsp:spPr>
        <a:xfrm>
          <a:off x="0" y="944559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E71D55-E0E6-0641-943F-7143A4BDBD31}">
      <dsp:nvSpPr>
        <dsp:cNvPr id="0" name=""/>
        <dsp:cNvSpPr/>
      </dsp:nvSpPr>
      <dsp:spPr>
        <a:xfrm>
          <a:off x="0" y="944559"/>
          <a:ext cx="5540594" cy="944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0" kern="1200" smtClean="0"/>
            <a:t>Proces udziału uczelni ukraińskich w rankingach międzynarodowych wiąże się z pewnymi subiektywnymi i obiektywnymi czynnikami, w tym z organizacją systemu edukacji i nauki oraz jej finansowaniem.</a:t>
          </a:r>
          <a:endParaRPr lang="pl-PL" sz="1500" b="0" kern="1200"/>
        </a:p>
      </dsp:txBody>
      <dsp:txXfrm>
        <a:off x="0" y="944559"/>
        <a:ext cx="5540594" cy="944559"/>
      </dsp:txXfrm>
    </dsp:sp>
    <dsp:sp modelId="{D5E8B0E9-81F5-0D44-925B-42D13E765BCE}">
      <dsp:nvSpPr>
        <dsp:cNvPr id="0" name=""/>
        <dsp:cNvSpPr/>
      </dsp:nvSpPr>
      <dsp:spPr>
        <a:xfrm>
          <a:off x="0" y="1889118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83C0BE-BCA3-FA49-8DC8-44B32061AB6B}">
      <dsp:nvSpPr>
        <dsp:cNvPr id="0" name=""/>
        <dsp:cNvSpPr/>
      </dsp:nvSpPr>
      <dsp:spPr>
        <a:xfrm>
          <a:off x="0" y="1889118"/>
          <a:ext cx="5540594" cy="944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0" kern="1200" dirty="0" smtClean="0"/>
            <a:t>Należy rozwijać rankingi krajowe jako narzędzie </a:t>
          </a:r>
          <a:r>
            <a:rPr lang="pl-PL" sz="1500" b="0" kern="1200" dirty="0" err="1" smtClean="0"/>
            <a:t>benchmarkingu</a:t>
          </a:r>
          <a:endParaRPr lang="pl-PL" sz="1500" b="0" kern="1200" dirty="0"/>
        </a:p>
      </dsp:txBody>
      <dsp:txXfrm>
        <a:off x="0" y="1889118"/>
        <a:ext cx="5540594" cy="944559"/>
      </dsp:txXfrm>
    </dsp:sp>
    <dsp:sp modelId="{6D332618-6F08-8445-B553-BC626C6BC51F}">
      <dsp:nvSpPr>
        <dsp:cNvPr id="0" name=""/>
        <dsp:cNvSpPr/>
      </dsp:nvSpPr>
      <dsp:spPr>
        <a:xfrm>
          <a:off x="0" y="2833677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74B48E-59EF-474D-8361-FE876CE8D941}">
      <dsp:nvSpPr>
        <dsp:cNvPr id="0" name=""/>
        <dsp:cNvSpPr/>
      </dsp:nvSpPr>
      <dsp:spPr>
        <a:xfrm>
          <a:off x="0" y="2833677"/>
          <a:ext cx="5540594" cy="944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0" kern="1200" dirty="0" smtClean="0"/>
            <a:t>Wyniki rankingów powinny być wykorzystywane w celu ustalenia priorytetowego finansowania z budżetu państwa oraz motywowania uczelni do poprawy swojej pozycji w rankingach światowych.</a:t>
          </a:r>
          <a:endParaRPr lang="pl-PL" sz="1500" b="0" kern="1200" dirty="0"/>
        </a:p>
      </dsp:txBody>
      <dsp:txXfrm>
        <a:off x="0" y="2833677"/>
        <a:ext cx="5540594" cy="94455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938E9-0C70-C343-AD81-A74CD065A5F5}">
      <dsp:nvSpPr>
        <dsp:cNvPr id="0" name=""/>
        <dsp:cNvSpPr/>
      </dsp:nvSpPr>
      <dsp:spPr>
        <a:xfrm>
          <a:off x="0" y="0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A66164-8E2D-CC42-BC64-77EE25FE8674}">
      <dsp:nvSpPr>
        <dsp:cNvPr id="0" name=""/>
        <dsp:cNvSpPr/>
      </dsp:nvSpPr>
      <dsp:spPr>
        <a:xfrm>
          <a:off x="0" y="0"/>
          <a:ext cx="6236820" cy="1051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baseline="0" dirty="0" err="1" smtClean="0"/>
            <a:t>Існує</a:t>
          </a:r>
          <a:r>
            <a:rPr lang="ru-RU" sz="1600" b="0" i="0" kern="1200" baseline="0" dirty="0" smtClean="0"/>
            <a:t> потреба </a:t>
          </a:r>
          <a:r>
            <a:rPr lang="ru-RU" sz="1600" b="0" i="0" kern="1200" baseline="0" dirty="0" err="1" smtClean="0"/>
            <a:t>формування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спеціалізованих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рейтингів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університетів</a:t>
          </a:r>
          <a:r>
            <a:rPr lang="ru-RU" sz="1600" b="0" i="0" kern="1200" baseline="0" dirty="0" smtClean="0"/>
            <a:t>, в </a:t>
          </a:r>
          <a:r>
            <a:rPr lang="ru-RU" sz="1600" b="0" i="0" kern="1200" baseline="0" dirty="0" err="1" smtClean="0"/>
            <a:t>яких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би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оцінювалися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окремі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аспекти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діяльності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університетів</a:t>
          </a:r>
          <a:r>
            <a:rPr lang="ru-RU" sz="1600" b="0" i="0" kern="1200" baseline="0" dirty="0" smtClean="0"/>
            <a:t>: </a:t>
          </a:r>
          <a:r>
            <a:rPr lang="ru-RU" sz="1600" b="0" i="0" kern="1200" baseline="0" dirty="0" err="1" smtClean="0"/>
            <a:t>наукові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дослідження</a:t>
          </a:r>
          <a:r>
            <a:rPr lang="ru-RU" sz="1600" b="0" i="0" kern="1200" baseline="0" dirty="0" smtClean="0"/>
            <a:t>, </a:t>
          </a:r>
          <a:r>
            <a:rPr lang="ru-RU" sz="1600" b="0" i="0" kern="1200" baseline="0" dirty="0" err="1" smtClean="0"/>
            <a:t>напрями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підготовки</a:t>
          </a:r>
          <a:r>
            <a:rPr lang="ru-RU" sz="1600" b="0" i="0" kern="1200" baseline="0" dirty="0" smtClean="0"/>
            <a:t> (</a:t>
          </a:r>
          <a:r>
            <a:rPr lang="ru-RU" sz="1600" b="0" i="0" kern="1200" baseline="0" dirty="0" err="1" smtClean="0"/>
            <a:t>галузі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знань</a:t>
          </a:r>
          <a:r>
            <a:rPr lang="ru-RU" sz="1600" b="0" i="0" kern="1200" baseline="0" dirty="0" smtClean="0"/>
            <a:t>). </a:t>
          </a:r>
          <a:endParaRPr lang="ru-RU" sz="1600" b="0" kern="1200" dirty="0"/>
        </a:p>
      </dsp:txBody>
      <dsp:txXfrm>
        <a:off x="0" y="0"/>
        <a:ext cx="6236820" cy="1051445"/>
      </dsp:txXfrm>
    </dsp:sp>
    <dsp:sp modelId="{916D9D9C-35F2-BA4D-B725-960BF15C5F27}">
      <dsp:nvSpPr>
        <dsp:cNvPr id="0" name=""/>
        <dsp:cNvSpPr/>
      </dsp:nvSpPr>
      <dsp:spPr>
        <a:xfrm>
          <a:off x="0" y="1051445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BDB35-C006-2840-893A-1D0025B1EF01}">
      <dsp:nvSpPr>
        <dsp:cNvPr id="0" name=""/>
        <dsp:cNvSpPr/>
      </dsp:nvSpPr>
      <dsp:spPr>
        <a:xfrm>
          <a:off x="0" y="1051445"/>
          <a:ext cx="6236820" cy="1051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baseline="0" dirty="0" err="1" smtClean="0"/>
            <a:t>Процес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участі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українських</a:t>
          </a:r>
          <a:r>
            <a:rPr lang="ru-RU" sz="1600" b="0" i="0" kern="1200" baseline="0" dirty="0" smtClean="0"/>
            <a:t> ЗВО в </a:t>
          </a:r>
          <a:r>
            <a:rPr lang="ru-RU" sz="1600" b="0" i="0" kern="1200" baseline="0" dirty="0" err="1" smtClean="0"/>
            <a:t>міжнародних</a:t>
          </a:r>
          <a:r>
            <a:rPr lang="ru-RU" sz="1600" b="0" i="0" kern="1200" baseline="0" dirty="0" smtClean="0"/>
            <a:t> рейтингах </a:t>
          </a:r>
          <a:r>
            <a:rPr lang="ru-RU" sz="1600" b="0" i="0" kern="1200" baseline="0" dirty="0" err="1" smtClean="0"/>
            <a:t>пов’язаний</a:t>
          </a:r>
          <a:r>
            <a:rPr lang="ru-RU" sz="1600" b="0" i="0" kern="1200" baseline="0" dirty="0" smtClean="0"/>
            <a:t> з </a:t>
          </a:r>
          <a:r>
            <a:rPr lang="ru-RU" sz="1600" b="0" i="0" kern="1200" baseline="0" dirty="0" err="1" smtClean="0"/>
            <a:t>певними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суб’єктивними</a:t>
          </a:r>
          <a:r>
            <a:rPr lang="ru-RU" sz="1600" b="0" i="0" kern="1200" baseline="0" dirty="0" smtClean="0"/>
            <a:t> та </a:t>
          </a:r>
          <a:r>
            <a:rPr lang="ru-RU" sz="1600" b="0" i="0" kern="1200" baseline="0" dirty="0" err="1" smtClean="0"/>
            <a:t>об’єктивними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чинниками</a:t>
          </a:r>
          <a:r>
            <a:rPr lang="ru-RU" sz="1600" b="0" i="0" kern="1200" baseline="0" dirty="0" smtClean="0"/>
            <a:t>, </a:t>
          </a:r>
          <a:r>
            <a:rPr lang="ru-RU" sz="1600" b="0" i="0" kern="1200" baseline="0" dirty="0" err="1" smtClean="0"/>
            <a:t>зокрема</a:t>
          </a:r>
          <a:r>
            <a:rPr lang="ru-RU" sz="1600" b="0" i="0" kern="1200" baseline="0" dirty="0" smtClean="0"/>
            <a:t> й </a:t>
          </a:r>
          <a:r>
            <a:rPr lang="ru-RU" sz="1600" b="0" i="0" kern="1200" baseline="0" dirty="0" err="1" smtClean="0"/>
            <a:t>організацією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системи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освіти</a:t>
          </a:r>
          <a:r>
            <a:rPr lang="ru-RU" sz="1600" b="0" i="0" kern="1200" baseline="0" dirty="0" smtClean="0"/>
            <a:t> й науки та </a:t>
          </a:r>
          <a:r>
            <a:rPr lang="ru-RU" sz="1600" b="0" i="0" kern="1200" baseline="0" dirty="0" err="1" smtClean="0"/>
            <a:t>її</a:t>
          </a:r>
          <a:r>
            <a:rPr lang="ru-RU" sz="1600" b="0" i="0" kern="1200" baseline="0" dirty="0" smtClean="0"/>
            <a:t> </a:t>
          </a:r>
          <a:r>
            <a:rPr lang="ru-RU" sz="1600" b="0" i="0" kern="1200" baseline="0" dirty="0" err="1" smtClean="0"/>
            <a:t>фінансуванням</a:t>
          </a:r>
          <a:r>
            <a:rPr lang="ru-RU" sz="1600" b="0" i="0" kern="1200" baseline="0" dirty="0" smtClean="0"/>
            <a:t>. </a:t>
          </a:r>
          <a:endParaRPr lang="ru-RU" sz="1600" b="0" kern="1200" dirty="0"/>
        </a:p>
      </dsp:txBody>
      <dsp:txXfrm>
        <a:off x="0" y="1051445"/>
        <a:ext cx="6236820" cy="1051445"/>
      </dsp:txXfrm>
    </dsp:sp>
    <dsp:sp modelId="{DB13EB11-700E-DB47-8821-3865EE64591B}">
      <dsp:nvSpPr>
        <dsp:cNvPr id="0" name=""/>
        <dsp:cNvSpPr/>
      </dsp:nvSpPr>
      <dsp:spPr>
        <a:xfrm>
          <a:off x="0" y="2102891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91B927-2535-9647-8E98-F05BE7393BB6}">
      <dsp:nvSpPr>
        <dsp:cNvPr id="0" name=""/>
        <dsp:cNvSpPr/>
      </dsp:nvSpPr>
      <dsp:spPr>
        <a:xfrm>
          <a:off x="0" y="2102891"/>
          <a:ext cx="6236820" cy="1051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 </a:t>
          </a:r>
          <a:r>
            <a:rPr lang="ru-RU" sz="1600" b="0" kern="1200" dirty="0" err="1" smtClean="0"/>
            <a:t>Необхідно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розвивати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національні</a:t>
          </a:r>
          <a:r>
            <a:rPr lang="ru-RU" sz="1600" b="0" kern="1200" dirty="0" smtClean="0"/>
            <a:t> рейтинги як </a:t>
          </a:r>
          <a:r>
            <a:rPr lang="ru-RU" sz="1600" b="0" kern="1200" dirty="0" err="1" smtClean="0"/>
            <a:t>інструмент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проведення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бенчмаркінгу</a:t>
          </a:r>
          <a:endParaRPr lang="ru-RU" sz="1600" b="0" kern="1200" dirty="0"/>
        </a:p>
      </dsp:txBody>
      <dsp:txXfrm>
        <a:off x="0" y="2102891"/>
        <a:ext cx="6236820" cy="1051445"/>
      </dsp:txXfrm>
    </dsp:sp>
    <dsp:sp modelId="{95F0800B-2517-E74D-9122-7BEF995D5EB4}">
      <dsp:nvSpPr>
        <dsp:cNvPr id="0" name=""/>
        <dsp:cNvSpPr/>
      </dsp:nvSpPr>
      <dsp:spPr>
        <a:xfrm>
          <a:off x="0" y="3154337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DE67CF-5BF9-4942-A778-44293293109A}">
      <dsp:nvSpPr>
        <dsp:cNvPr id="0" name=""/>
        <dsp:cNvSpPr/>
      </dsp:nvSpPr>
      <dsp:spPr>
        <a:xfrm>
          <a:off x="0" y="3154337"/>
          <a:ext cx="6236820" cy="1051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За результатами </a:t>
          </a:r>
          <a:r>
            <a:rPr lang="ru-RU" sz="1600" b="0" kern="1200" dirty="0" err="1" smtClean="0"/>
            <a:t>рейтингування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всіх</a:t>
          </a:r>
          <a:r>
            <a:rPr lang="ru-RU" sz="1600" b="0" kern="1200" dirty="0" smtClean="0"/>
            <a:t> ЗВО </a:t>
          </a:r>
          <a:r>
            <a:rPr lang="ru-RU" sz="1600" b="0" kern="1200" dirty="0" err="1" smtClean="0"/>
            <a:t>здійснювати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пріоритетне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державне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фінансування</a:t>
          </a:r>
          <a:r>
            <a:rPr lang="ru-RU" sz="1600" b="0" kern="1200" dirty="0" smtClean="0"/>
            <a:t> та </a:t>
          </a:r>
          <a:r>
            <a:rPr lang="ru-RU" sz="1600" b="0" kern="1200" dirty="0" err="1" smtClean="0"/>
            <a:t>мотивувати</a:t>
          </a:r>
          <a:r>
            <a:rPr lang="ru-RU" sz="1600" b="0" kern="1200" dirty="0" smtClean="0"/>
            <a:t> ЗВО до </a:t>
          </a:r>
          <a:r>
            <a:rPr lang="ru-RU" sz="1600" b="0" kern="1200" dirty="0" err="1" smtClean="0"/>
            <a:t>поліпшення</a:t>
          </a:r>
          <a:r>
            <a:rPr lang="ru-RU" sz="1600" b="0" kern="1200" dirty="0" smtClean="0"/>
            <a:t> </a:t>
          </a:r>
          <a:r>
            <a:rPr lang="ru-RU" sz="1600" b="0" kern="1200" dirty="0" err="1" smtClean="0"/>
            <a:t>позицій</a:t>
          </a:r>
          <a:r>
            <a:rPr lang="ru-RU" sz="1600" b="0" kern="1200" dirty="0" smtClean="0"/>
            <a:t> у </a:t>
          </a:r>
          <a:r>
            <a:rPr lang="ru-RU" sz="1600" b="0" kern="1200" dirty="0" err="1" smtClean="0"/>
            <a:t>світових</a:t>
          </a:r>
          <a:r>
            <a:rPr lang="ru-RU" sz="1600" b="0" kern="1200" dirty="0" smtClean="0"/>
            <a:t> рейтингах.</a:t>
          </a:r>
          <a:endParaRPr lang="ru-RU" sz="1600" b="0" kern="1200" dirty="0"/>
        </a:p>
      </dsp:txBody>
      <dsp:txXfrm>
        <a:off x="0" y="3154337"/>
        <a:ext cx="6236820" cy="105144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CF216-F349-AC45-B2FD-9A6E6E5BD166}">
      <dsp:nvSpPr>
        <dsp:cNvPr id="0" name=""/>
        <dsp:cNvSpPr/>
      </dsp:nvSpPr>
      <dsp:spPr>
        <a:xfrm>
          <a:off x="0" y="1844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9ED525-D7C6-4149-B8E2-ED4F8A84A006}">
      <dsp:nvSpPr>
        <dsp:cNvPr id="0" name=""/>
        <dsp:cNvSpPr/>
      </dsp:nvSpPr>
      <dsp:spPr>
        <a:xfrm>
          <a:off x="0" y="1844"/>
          <a:ext cx="5540594" cy="1258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Działalność każdej uczelni powinna opierać się na opracowanej strategii na rzecz jej rozwoju, która powinna stać się obowiązkową zasadą i wymogiem ustawowym w odniesieniu do wszystkich uczelni.</a:t>
          </a:r>
          <a:endParaRPr lang="pl-PL" sz="1600" b="0" kern="1200" dirty="0"/>
        </a:p>
      </dsp:txBody>
      <dsp:txXfrm>
        <a:off x="0" y="1844"/>
        <a:ext cx="5540594" cy="1258182"/>
      </dsp:txXfrm>
    </dsp:sp>
    <dsp:sp modelId="{5381A9E2-06BA-1B4C-B9DA-638136C4750B}">
      <dsp:nvSpPr>
        <dsp:cNvPr id="0" name=""/>
        <dsp:cNvSpPr/>
      </dsp:nvSpPr>
      <dsp:spPr>
        <a:xfrm>
          <a:off x="0" y="1260027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A8C040-83FE-A945-8CC5-065B06A2C31D}">
      <dsp:nvSpPr>
        <dsp:cNvPr id="0" name=""/>
        <dsp:cNvSpPr/>
      </dsp:nvSpPr>
      <dsp:spPr>
        <a:xfrm>
          <a:off x="0" y="1260027"/>
          <a:ext cx="5540594" cy="1258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Uczelnie, opierając się na analizie swojej działalności, uwzględniając swoje możliwości i doświadczenia, powinny zdefiniować cele, które zamierzają osiągnąć, sformułować zadania o charakterze strategicznym i określić sposoby ich rozwiązania.</a:t>
          </a:r>
          <a:endParaRPr lang="pl-PL" sz="1600" b="0" kern="1200" dirty="0"/>
        </a:p>
      </dsp:txBody>
      <dsp:txXfrm>
        <a:off x="0" y="1260027"/>
        <a:ext cx="5540594" cy="1258182"/>
      </dsp:txXfrm>
    </dsp:sp>
    <dsp:sp modelId="{B6F9111A-4640-4945-9967-C03E08092602}">
      <dsp:nvSpPr>
        <dsp:cNvPr id="0" name=""/>
        <dsp:cNvSpPr/>
      </dsp:nvSpPr>
      <dsp:spPr>
        <a:xfrm>
          <a:off x="0" y="2518209"/>
          <a:ext cx="554059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6771D-4CEF-7840-B2B2-6A697A39481F}">
      <dsp:nvSpPr>
        <dsp:cNvPr id="0" name=""/>
        <dsp:cNvSpPr/>
      </dsp:nvSpPr>
      <dsp:spPr>
        <a:xfrm>
          <a:off x="0" y="2518209"/>
          <a:ext cx="5540594" cy="1258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 smtClean="0"/>
            <a:t>Minister powinien w trybie konkursowym przyznawać środki finansowe na wsparcie wdrażania ambitnych, wysoko ocenionych strategii rozwoju uczelni.</a:t>
          </a:r>
          <a:endParaRPr lang="pl-PL" sz="1600" b="0" kern="1200" dirty="0"/>
        </a:p>
      </dsp:txBody>
      <dsp:txXfrm>
        <a:off x="0" y="2518209"/>
        <a:ext cx="5540594" cy="125818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D446C-EE4A-834A-857E-0AA7376BAA7B}">
      <dsp:nvSpPr>
        <dsp:cNvPr id="0" name=""/>
        <dsp:cNvSpPr/>
      </dsp:nvSpPr>
      <dsp:spPr>
        <a:xfrm>
          <a:off x="0" y="2053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7D2BD9-0A52-3A44-8479-814C8F64DA79}">
      <dsp:nvSpPr>
        <dsp:cNvPr id="0" name=""/>
        <dsp:cNvSpPr/>
      </dsp:nvSpPr>
      <dsp:spPr>
        <a:xfrm>
          <a:off x="0" y="2053"/>
          <a:ext cx="6236820" cy="1400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err="1" smtClean="0"/>
            <a:t>Діяльність</a:t>
          </a:r>
          <a:r>
            <a:rPr lang="ru-RU" sz="1700" b="0" kern="1200" dirty="0" smtClean="0"/>
            <a:t> кожного </a:t>
          </a:r>
          <a:r>
            <a:rPr lang="ru-RU" sz="1700" b="0" kern="1200" dirty="0" err="1" smtClean="0"/>
            <a:t>університету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має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базуватися</a:t>
          </a:r>
          <a:r>
            <a:rPr lang="ru-RU" sz="1700" b="0" kern="1200" dirty="0" smtClean="0"/>
            <a:t> на </a:t>
          </a:r>
          <a:r>
            <a:rPr lang="ru-RU" sz="1700" b="0" kern="1200" dirty="0" err="1" smtClean="0"/>
            <a:t>розробленій</a:t>
          </a:r>
          <a:r>
            <a:rPr lang="ru-RU" sz="1700" b="0" kern="1200" dirty="0" smtClean="0"/>
            <a:t> ним </a:t>
          </a:r>
          <a:r>
            <a:rPr lang="ru-RU" sz="1700" b="0" kern="1200" dirty="0" err="1" smtClean="0"/>
            <a:t>стратегії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розвитку</a:t>
          </a:r>
          <a:r>
            <a:rPr lang="ru-RU" sz="1700" b="0" kern="1200" dirty="0" smtClean="0"/>
            <a:t>, </a:t>
          </a:r>
          <a:r>
            <a:rPr lang="ru-RU" sz="1700" b="0" kern="1200" dirty="0" err="1" smtClean="0"/>
            <a:t>що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має</a:t>
          </a:r>
          <a:r>
            <a:rPr lang="ru-RU" sz="1700" b="0" kern="1200" dirty="0" smtClean="0"/>
            <a:t> стати </a:t>
          </a:r>
          <a:r>
            <a:rPr lang="ru-RU" sz="1700" b="0" kern="1200" dirty="0" err="1" smtClean="0"/>
            <a:t>обов’язковим</a:t>
          </a:r>
          <a:r>
            <a:rPr lang="ru-RU" sz="1700" b="0" kern="1200" dirty="0" smtClean="0"/>
            <a:t> принципом </a:t>
          </a:r>
          <a:r>
            <a:rPr lang="ru-RU" sz="1700" b="0" kern="1200" dirty="0" err="1" smtClean="0"/>
            <a:t>діяльності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всіх</a:t>
          </a:r>
          <a:r>
            <a:rPr lang="ru-RU" sz="1700" b="0" kern="1200" dirty="0" smtClean="0"/>
            <a:t> ЗВО. </a:t>
          </a:r>
          <a:r>
            <a:rPr lang="ru-RU" sz="1700" b="0" kern="1200" dirty="0" err="1" smtClean="0"/>
            <a:t>Вимога</a:t>
          </a:r>
          <a:r>
            <a:rPr lang="ru-RU" sz="1700" b="0" kern="1200" dirty="0" smtClean="0"/>
            <a:t> до </a:t>
          </a:r>
          <a:r>
            <a:rPr lang="ru-RU" sz="1700" b="0" kern="1200" dirty="0" err="1" smtClean="0"/>
            <a:t>університетів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мати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стратегію</a:t>
          </a:r>
          <a:r>
            <a:rPr lang="ru-RU" sz="1700" b="0" kern="1200" dirty="0" smtClean="0"/>
            <a:t> повинна бути </a:t>
          </a:r>
          <a:r>
            <a:rPr lang="ru-RU" sz="1700" b="0" kern="1200" dirty="0" err="1" smtClean="0"/>
            <a:t>обов’язковою</a:t>
          </a:r>
          <a:r>
            <a:rPr lang="ru-RU" sz="1700" b="0" kern="1200" dirty="0" smtClean="0"/>
            <a:t> в </a:t>
          </a:r>
          <a:r>
            <a:rPr lang="ru-RU" sz="1700" b="0" kern="1200" dirty="0" err="1" smtClean="0"/>
            <a:t>українській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системі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вищої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освіти</a:t>
          </a:r>
          <a:r>
            <a:rPr lang="ru-RU" sz="1700" b="0" kern="1200" dirty="0" smtClean="0"/>
            <a:t>, </a:t>
          </a:r>
          <a:r>
            <a:rPr lang="ru-RU" sz="1700" b="0" kern="1200" dirty="0" err="1" smtClean="0"/>
            <a:t>що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означає</a:t>
          </a:r>
          <a:r>
            <a:rPr lang="ru-RU" sz="1700" b="0" kern="1200" dirty="0" smtClean="0"/>
            <a:t> – бути </a:t>
          </a:r>
          <a:r>
            <a:rPr lang="ru-RU" sz="1700" b="0" kern="1200" dirty="0" err="1" smtClean="0"/>
            <a:t>вимогою</a:t>
          </a:r>
          <a:r>
            <a:rPr lang="ru-RU" sz="1700" b="0" kern="1200" dirty="0" smtClean="0"/>
            <a:t> закону. </a:t>
          </a:r>
          <a:endParaRPr lang="ru-RU" sz="1700" b="0" kern="1200" dirty="0"/>
        </a:p>
      </dsp:txBody>
      <dsp:txXfrm>
        <a:off x="0" y="2053"/>
        <a:ext cx="6236820" cy="1400558"/>
      </dsp:txXfrm>
    </dsp:sp>
    <dsp:sp modelId="{26AD45B8-69B9-FE4A-B086-741F8EEC9EC5}">
      <dsp:nvSpPr>
        <dsp:cNvPr id="0" name=""/>
        <dsp:cNvSpPr/>
      </dsp:nvSpPr>
      <dsp:spPr>
        <a:xfrm>
          <a:off x="0" y="1402612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8B8767-4261-FA4C-845A-E8A5E5F3995F}">
      <dsp:nvSpPr>
        <dsp:cNvPr id="0" name=""/>
        <dsp:cNvSpPr/>
      </dsp:nvSpPr>
      <dsp:spPr>
        <a:xfrm>
          <a:off x="0" y="1402612"/>
          <a:ext cx="6236820" cy="1400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/>
            <a:t>ЗВО на </a:t>
          </a:r>
          <a:r>
            <a:rPr lang="ru-RU" sz="1700" b="0" kern="1200" dirty="0" err="1" smtClean="0"/>
            <a:t>основі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аналізу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всіх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видів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своєї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діяльності</a:t>
          </a:r>
          <a:r>
            <a:rPr lang="ru-RU" sz="1700" b="0" kern="1200" dirty="0" smtClean="0"/>
            <a:t>, з </a:t>
          </a:r>
          <a:r>
            <a:rPr lang="ru-RU" sz="1700" b="0" kern="1200" dirty="0" err="1" smtClean="0"/>
            <a:t>урахуванням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своїх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можливостей</a:t>
          </a:r>
          <a:r>
            <a:rPr lang="ru-RU" sz="1700" b="0" kern="1200" dirty="0" smtClean="0"/>
            <a:t> та </a:t>
          </a:r>
          <a:r>
            <a:rPr lang="ru-RU" sz="1700" b="0" kern="1200" dirty="0" err="1" smtClean="0"/>
            <a:t>досвіду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діяльності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має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ставити</a:t>
          </a:r>
          <a:r>
            <a:rPr lang="ru-RU" sz="1700" b="0" kern="1200" dirty="0" smtClean="0"/>
            <a:t> перед собою мету, яку </a:t>
          </a:r>
          <a:r>
            <a:rPr lang="ru-RU" sz="1700" b="0" kern="1200" dirty="0" err="1" smtClean="0"/>
            <a:t>він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планує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досягнути</a:t>
          </a:r>
          <a:r>
            <a:rPr lang="ru-RU" sz="1700" b="0" kern="1200" dirty="0" smtClean="0"/>
            <a:t>, </a:t>
          </a:r>
          <a:r>
            <a:rPr lang="ru-RU" sz="1700" b="0" kern="1200" dirty="0" err="1" smtClean="0"/>
            <a:t>формулювати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завдання</a:t>
          </a:r>
          <a:r>
            <a:rPr lang="ru-RU" sz="1700" b="0" kern="1200" dirty="0" smtClean="0"/>
            <a:t> та </a:t>
          </a:r>
          <a:r>
            <a:rPr lang="ru-RU" sz="1700" b="0" kern="1200" dirty="0" err="1" smtClean="0"/>
            <a:t>визначати</a:t>
          </a:r>
          <a:r>
            <a:rPr lang="ru-RU" sz="1700" b="0" kern="1200" dirty="0" smtClean="0"/>
            <a:t> шляхи </a:t>
          </a:r>
          <a:r>
            <a:rPr lang="ru-RU" sz="1700" b="0" kern="1200" dirty="0" err="1" smtClean="0"/>
            <a:t>їх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вирішення</a:t>
          </a:r>
          <a:r>
            <a:rPr lang="ru-RU" sz="1700" b="0" kern="1200" dirty="0" smtClean="0"/>
            <a:t>.</a:t>
          </a:r>
          <a:endParaRPr lang="ru-RU" sz="1700" b="0" kern="1200" dirty="0"/>
        </a:p>
      </dsp:txBody>
      <dsp:txXfrm>
        <a:off x="0" y="1402612"/>
        <a:ext cx="6236820" cy="1400558"/>
      </dsp:txXfrm>
    </dsp:sp>
    <dsp:sp modelId="{BFC694A9-E1CB-364F-A0AF-ED2A2C36D523}">
      <dsp:nvSpPr>
        <dsp:cNvPr id="0" name=""/>
        <dsp:cNvSpPr/>
      </dsp:nvSpPr>
      <dsp:spPr>
        <a:xfrm>
          <a:off x="0" y="2803170"/>
          <a:ext cx="623682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925A8C-57C0-D54E-B5EA-770E18866EC5}">
      <dsp:nvSpPr>
        <dsp:cNvPr id="0" name=""/>
        <dsp:cNvSpPr/>
      </dsp:nvSpPr>
      <dsp:spPr>
        <a:xfrm>
          <a:off x="0" y="2803170"/>
          <a:ext cx="6236820" cy="1400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/>
            <a:t> </a:t>
          </a:r>
          <a:r>
            <a:rPr lang="ru-RU" sz="1700" b="0" kern="1200" dirty="0" err="1" smtClean="0"/>
            <a:t>Міністр</a:t>
          </a:r>
          <a:r>
            <a:rPr lang="ru-RU" sz="1700" b="0" kern="1200" dirty="0" smtClean="0"/>
            <a:t> повинен на </a:t>
          </a:r>
          <a:r>
            <a:rPr lang="ru-RU" sz="1700" b="0" kern="1200" dirty="0" err="1" smtClean="0"/>
            <a:t>конкурсних</a:t>
          </a:r>
          <a:r>
            <a:rPr lang="ru-RU" sz="1700" b="0" kern="1200" dirty="0" smtClean="0"/>
            <a:t> засадах </a:t>
          </a:r>
          <a:r>
            <a:rPr lang="ru-RU" sz="1700" b="0" kern="1200" dirty="0" err="1" smtClean="0"/>
            <a:t>надавати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фінансові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кошти</a:t>
          </a:r>
          <a:r>
            <a:rPr lang="ru-RU" sz="1700" b="0" kern="1200" dirty="0" smtClean="0"/>
            <a:t> для </a:t>
          </a:r>
          <a:r>
            <a:rPr lang="ru-RU" sz="1700" b="0" kern="1200" dirty="0" err="1" smtClean="0"/>
            <a:t>підтримки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реалізації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амбітних</a:t>
          </a:r>
          <a:r>
            <a:rPr lang="ru-RU" sz="1700" b="0" kern="1200" dirty="0" smtClean="0"/>
            <a:t>, </a:t>
          </a:r>
          <a:r>
            <a:rPr lang="ru-RU" sz="1700" b="0" kern="1200" dirty="0" err="1" smtClean="0"/>
            <a:t>високо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оцінених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стратегій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розвитку</a:t>
          </a:r>
          <a:r>
            <a:rPr lang="ru-RU" sz="1700" b="0" kern="1200" dirty="0" smtClean="0"/>
            <a:t> </a:t>
          </a:r>
          <a:r>
            <a:rPr lang="ru-RU" sz="1700" b="0" kern="1200" dirty="0" err="1" smtClean="0"/>
            <a:t>університету</a:t>
          </a:r>
          <a:r>
            <a:rPr lang="ru-RU" sz="1700" b="0" kern="1200" dirty="0" smtClean="0"/>
            <a:t>.</a:t>
          </a:r>
          <a:endParaRPr lang="ru-RU" sz="1700" b="0" kern="1200" dirty="0"/>
        </a:p>
      </dsp:txBody>
      <dsp:txXfrm>
        <a:off x="0" y="2803170"/>
        <a:ext cx="6236820" cy="1400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57141-7721-4E6D-9CB1-C41FA74D0D11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0AF34-5BD5-4F9C-B623-C7BBC26C1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401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Інституціоналізація та фінансова підтримка польського уряду -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AF34-5BD5-4F9C-B623-C7BBC26C1DE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821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AF34-5BD5-4F9C-B623-C7BBC26C1DE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03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E0AF34-5BD5-4F9C-B623-C7BBC26C1DED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627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E0AF34-5BD5-4F9C-B623-C7BBC26C1DED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16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E0AF34-5BD5-4F9C-B623-C7BBC26C1DED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90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032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928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525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9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076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7405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816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655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311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585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841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8656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749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9900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2901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39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7305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8707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0760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1460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04453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628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3176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440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5490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663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17888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79779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62324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2988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30880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9479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43615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10975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860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26572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3870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0626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7107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0996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47316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01593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42748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24764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50792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39819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14594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69712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86060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3774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11869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45972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68988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66929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21566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11567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38205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97382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82334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37363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03854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8176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5034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846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10059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6806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BAFD91-7491-400A-AF31-208586E04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541CDC9E-D28C-4977-98DD-317D4F280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D8EF9C3-EDAC-4306-862C-4AE595B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83855D4-0514-4FC9-804E-480D37A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662682-3D34-4EC8-8555-02EE6BB5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90083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E97FE6-00FA-413B-8375-2038E8A2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B74B1E2-42EF-430C-9C45-20581FF6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7FF91DF-888A-4DFB-8BEE-9BBF20B49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250A70D-E2B2-4917-99DA-71F2569A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6F66B6-90DD-4C49-894E-5BA682A5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08518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FA8E1D-5B6E-4129-AACF-AFDBFBD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38C74A3-4358-4DA6-A952-35DE8D1D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72632C-5998-409D-AEE8-67B1B97F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E0F7469-0A89-49E4-A303-52581E13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F15035-B2A3-4504-B9E5-9F93C660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85221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3A0C189-A246-417D-84DB-6330DF1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6C5C695-59DA-49B5-BEB9-9618744F0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36D0566-0D78-4890-AF50-E4415AE94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3D852AF-0D60-43BB-96F4-1D255EF8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092CBDE-35B0-4736-A125-F0FDC02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E140071-E7B8-453A-9A69-531264BE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46538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8D4C599-293D-40C9-8CE6-71408059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551278C-7AFE-4F61-AE24-B022B106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21328C-4076-45B9-AE09-7797A0667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CBF8A879-09B8-4DDC-9964-91C1F9CA6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FA71C49-657C-4FD4-B7EB-F489CF58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EADDA49-411F-4805-82EB-58D26D75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7F2480-2210-4BA5-973A-605934C0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39E9BBA1-6825-4E40-910D-AEC30F2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94404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03BF885-F7B6-4B8B-8D28-6DAB7855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C6C8C5F-9ADE-47AF-92A0-48AA8641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4E0C70A-3D39-4704-8EBA-332AFF02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66A2A67-7556-4D5B-BB51-2580185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23851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252B206-317A-41F8-8174-3EA135E4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7482A38-5860-4513-A594-CCB1FCD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5E4B323-CCFD-4836-8A6A-AC34182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8697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EFB464-432C-4934-A40F-6835502E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A2D65D5-CF05-48A2-A2D7-15302CE5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0E5A0F-35E5-491A-8303-90B76DBD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5D33290-25C2-4752-B5EC-15FD5F7B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B6DA02-6DEE-4C2E-9B9E-AB831853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47A3003-D3A2-4087-B2BF-CDAA90C2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2542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DC94BC-7FBF-413A-8FD9-15B431B6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4921500B-73AA-45A6-8DD2-2A8CB4601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08F6560-3503-4D60-8B50-6250335BC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1819BC-984C-4D6E-8DDA-59A11B78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017A8C-4327-4531-9FFC-D7F5C147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85303CE-56D1-48A9-B0A5-AD1CFF8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24453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EA2F0C-5511-4459-8BA1-ACF88DF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79A3D5C-A7F5-4167-AE53-A51FEEE5E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65071D-63BF-46E8-9F13-63701408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436003F-CAA0-48DC-BA48-B59ED75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48C69-F175-46E9-8116-9314514A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85397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4DD1B15-7974-485D-A024-106388FAE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E0C7E173-C39B-434F-ABA8-4B6CF0784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A611F93-D0ED-4F8B-A9C8-EB308D0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8763846-BFC1-489F-95A3-AD9152F1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9CE2207-CD07-4E62-B89E-9B109A67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/>
              <a:t>07/11/21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537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01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74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72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069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961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739797D-3699-4730-B0C0-8D7C27A0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B75A625-4C72-475D-930C-A1922EF44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792130-7CD7-4E41-97A9-54F73A16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D7C1-7D80-4915-9869-D5D602983BFF}" type="datetimeFigureOut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07/11/21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AC4BBD0-F0FC-4888-B75B-A5F09EF36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B8199D0-BEBF-4679-AF1B-A152AA57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60F8-569E-41BE-AE31-3163F47A19D3}" type="slidenum">
              <a:rPr lang="pl-P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070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diagramData" Target="../diagrams/data5.xml"/><Relationship Id="rId5" Type="http://schemas.openxmlformats.org/officeDocument/2006/relationships/diagramLayout" Target="../diagrams/layout5.xml"/><Relationship Id="rId6" Type="http://schemas.openxmlformats.org/officeDocument/2006/relationships/diagramQuickStyle" Target="../diagrams/quickStyle5.xml"/><Relationship Id="rId7" Type="http://schemas.openxmlformats.org/officeDocument/2006/relationships/diagramColors" Target="../diagrams/colors5.xml"/><Relationship Id="rId8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diagramData" Target="../diagrams/data6.xml"/><Relationship Id="rId5" Type="http://schemas.openxmlformats.org/officeDocument/2006/relationships/diagramLayout" Target="../diagrams/layout6.xml"/><Relationship Id="rId6" Type="http://schemas.openxmlformats.org/officeDocument/2006/relationships/diagramQuickStyle" Target="../diagrams/quickStyle6.xml"/><Relationship Id="rId7" Type="http://schemas.openxmlformats.org/officeDocument/2006/relationships/diagramColors" Target="../diagrams/colors6.xml"/><Relationship Id="rId8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28.png"/><Relationship Id="rId5" Type="http://schemas.openxmlformats.org/officeDocument/2006/relationships/image" Target="../media/image29.emf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9.xml"/><Relationship Id="rId12" Type="http://schemas.microsoft.com/office/2007/relationships/diagramDrawing" Target="../diagrams/drawing9.xml"/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2.jpg"/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8" Type="http://schemas.openxmlformats.org/officeDocument/2006/relationships/diagramData" Target="../diagrams/data9.xml"/><Relationship Id="rId9" Type="http://schemas.openxmlformats.org/officeDocument/2006/relationships/diagramLayout" Target="../diagrams/layout9.xml"/><Relationship Id="rId10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1.xml"/><Relationship Id="rId12" Type="http://schemas.microsoft.com/office/2007/relationships/diagramDrawing" Target="../diagrams/drawing11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8" Type="http://schemas.openxmlformats.org/officeDocument/2006/relationships/diagramData" Target="../diagrams/data11.xml"/><Relationship Id="rId9" Type="http://schemas.openxmlformats.org/officeDocument/2006/relationships/diagramLayout" Target="../diagrams/layout11.xml"/><Relationship Id="rId10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3.xml"/><Relationship Id="rId12" Type="http://schemas.microsoft.com/office/2007/relationships/diagramDrawing" Target="../diagrams/drawing13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diagramData" Target="../diagrams/data12.xml"/><Relationship Id="rId4" Type="http://schemas.openxmlformats.org/officeDocument/2006/relationships/diagramLayout" Target="../diagrams/layout12.xml"/><Relationship Id="rId5" Type="http://schemas.openxmlformats.org/officeDocument/2006/relationships/diagramQuickStyle" Target="../diagrams/quickStyle12.xml"/><Relationship Id="rId6" Type="http://schemas.openxmlformats.org/officeDocument/2006/relationships/diagramColors" Target="../diagrams/colors12.xml"/><Relationship Id="rId7" Type="http://schemas.microsoft.com/office/2007/relationships/diagramDrawing" Target="../diagrams/drawing12.xml"/><Relationship Id="rId8" Type="http://schemas.openxmlformats.org/officeDocument/2006/relationships/diagramData" Target="../diagrams/data13.xml"/><Relationship Id="rId9" Type="http://schemas.openxmlformats.org/officeDocument/2006/relationships/diagramLayout" Target="../diagrams/layout13.xml"/><Relationship Id="rId10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5.xml"/><Relationship Id="rId12" Type="http://schemas.microsoft.com/office/2007/relationships/diagramDrawing" Target="../diagrams/drawing15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diagramData" Target="../diagrams/data14.xml"/><Relationship Id="rId4" Type="http://schemas.openxmlformats.org/officeDocument/2006/relationships/diagramLayout" Target="../diagrams/layout14.xml"/><Relationship Id="rId5" Type="http://schemas.openxmlformats.org/officeDocument/2006/relationships/diagramQuickStyle" Target="../diagrams/quickStyle14.xml"/><Relationship Id="rId6" Type="http://schemas.openxmlformats.org/officeDocument/2006/relationships/diagramColors" Target="../diagrams/colors14.xml"/><Relationship Id="rId7" Type="http://schemas.microsoft.com/office/2007/relationships/diagramDrawing" Target="../diagrams/drawing14.xml"/><Relationship Id="rId8" Type="http://schemas.openxmlformats.org/officeDocument/2006/relationships/diagramData" Target="../diagrams/data15.xml"/><Relationship Id="rId9" Type="http://schemas.openxmlformats.org/officeDocument/2006/relationships/diagramLayout" Target="../diagrams/layout15.xml"/><Relationship Id="rId10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7.xml"/><Relationship Id="rId12" Type="http://schemas.microsoft.com/office/2007/relationships/diagramDrawing" Target="../diagrams/drawing17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diagramData" Target="../diagrams/data16.xml"/><Relationship Id="rId4" Type="http://schemas.openxmlformats.org/officeDocument/2006/relationships/diagramLayout" Target="../diagrams/layout16.xml"/><Relationship Id="rId5" Type="http://schemas.openxmlformats.org/officeDocument/2006/relationships/diagramQuickStyle" Target="../diagrams/quickStyle16.xml"/><Relationship Id="rId6" Type="http://schemas.openxmlformats.org/officeDocument/2006/relationships/diagramColors" Target="../diagrams/colors16.xml"/><Relationship Id="rId7" Type="http://schemas.microsoft.com/office/2007/relationships/diagramDrawing" Target="../diagrams/drawing16.xml"/><Relationship Id="rId8" Type="http://schemas.openxmlformats.org/officeDocument/2006/relationships/diagramData" Target="../diagrams/data17.xml"/><Relationship Id="rId9" Type="http://schemas.openxmlformats.org/officeDocument/2006/relationships/diagramLayout" Target="../diagrams/layout17.xml"/><Relationship Id="rId10" Type="http://schemas.openxmlformats.org/officeDocument/2006/relationships/diagramQuickStyle" Target="../diagrams/quickStyle17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9.xml"/><Relationship Id="rId12" Type="http://schemas.microsoft.com/office/2007/relationships/diagramDrawing" Target="../diagrams/drawing19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diagramData" Target="../diagrams/data18.xml"/><Relationship Id="rId4" Type="http://schemas.openxmlformats.org/officeDocument/2006/relationships/diagramLayout" Target="../diagrams/layout18.xml"/><Relationship Id="rId5" Type="http://schemas.openxmlformats.org/officeDocument/2006/relationships/diagramQuickStyle" Target="../diagrams/quickStyle18.xml"/><Relationship Id="rId6" Type="http://schemas.openxmlformats.org/officeDocument/2006/relationships/diagramColors" Target="../diagrams/colors18.xml"/><Relationship Id="rId7" Type="http://schemas.microsoft.com/office/2007/relationships/diagramDrawing" Target="../diagrams/drawing18.xml"/><Relationship Id="rId8" Type="http://schemas.openxmlformats.org/officeDocument/2006/relationships/diagramData" Target="../diagrams/data19.xml"/><Relationship Id="rId9" Type="http://schemas.openxmlformats.org/officeDocument/2006/relationships/diagramLayout" Target="../diagrams/layout19.xml"/><Relationship Id="rId10" Type="http://schemas.openxmlformats.org/officeDocument/2006/relationships/diagramQuickStyle" Target="../diagrams/quickStyle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1.xml"/><Relationship Id="rId12" Type="http://schemas.microsoft.com/office/2007/relationships/diagramDrawing" Target="../diagrams/drawing21.xml"/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2.jpg"/><Relationship Id="rId3" Type="http://schemas.openxmlformats.org/officeDocument/2006/relationships/diagramData" Target="../diagrams/data20.xml"/><Relationship Id="rId4" Type="http://schemas.openxmlformats.org/officeDocument/2006/relationships/diagramLayout" Target="../diagrams/layout20.xml"/><Relationship Id="rId5" Type="http://schemas.openxmlformats.org/officeDocument/2006/relationships/diagramQuickStyle" Target="../diagrams/quickStyle20.xml"/><Relationship Id="rId6" Type="http://schemas.openxmlformats.org/officeDocument/2006/relationships/diagramColors" Target="../diagrams/colors20.xml"/><Relationship Id="rId7" Type="http://schemas.microsoft.com/office/2007/relationships/diagramDrawing" Target="../diagrams/drawing20.xml"/><Relationship Id="rId8" Type="http://schemas.openxmlformats.org/officeDocument/2006/relationships/diagramData" Target="../diagrams/data21.xml"/><Relationship Id="rId9" Type="http://schemas.openxmlformats.org/officeDocument/2006/relationships/diagramLayout" Target="../diagrams/layout21.xml"/><Relationship Id="rId10" Type="http://schemas.openxmlformats.org/officeDocument/2006/relationships/diagramQuickStyle" Target="../diagrams/quickStyle21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3.xml"/><Relationship Id="rId12" Type="http://schemas.microsoft.com/office/2007/relationships/diagramDrawing" Target="../diagrams/drawing23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diagramData" Target="../diagrams/data22.xml"/><Relationship Id="rId4" Type="http://schemas.openxmlformats.org/officeDocument/2006/relationships/diagramLayout" Target="../diagrams/layout22.xml"/><Relationship Id="rId5" Type="http://schemas.openxmlformats.org/officeDocument/2006/relationships/diagramQuickStyle" Target="../diagrams/quickStyle22.xml"/><Relationship Id="rId6" Type="http://schemas.openxmlformats.org/officeDocument/2006/relationships/diagramColors" Target="../diagrams/colors22.xml"/><Relationship Id="rId7" Type="http://schemas.microsoft.com/office/2007/relationships/diagramDrawing" Target="../diagrams/drawing22.xml"/><Relationship Id="rId8" Type="http://schemas.openxmlformats.org/officeDocument/2006/relationships/diagramData" Target="../diagrams/data23.xml"/><Relationship Id="rId9" Type="http://schemas.openxmlformats.org/officeDocument/2006/relationships/diagramLayout" Target="../diagrams/layout23.xml"/><Relationship Id="rId10" Type="http://schemas.openxmlformats.org/officeDocument/2006/relationships/diagramQuickStyle" Target="../diagrams/quickStyle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image" Target="../media/image2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image" Target="../media/image2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780" y="1382952"/>
            <a:ext cx="5929220" cy="40920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b="1" dirty="0"/>
              <a:t>„Polsko-ukraińska współpraca instytucji przedstawicielskich reprezentujących rektorów, na rzecz doskonalenia działania uczelni” – wyniki i kluczowe wnioski z realizacji projektu w latach 2018-2021</a:t>
            </a:r>
          </a:p>
          <a:p>
            <a:pPr marL="0" indent="0" algn="ctr"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sz="2000" i="1" dirty="0"/>
              <a:t>Dr Iryna Degtyarova,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000" i="1" dirty="0"/>
              <a:t>Politechnika Warszawska,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000" i="1" dirty="0"/>
              <a:t>Koordynator Programowa Projektu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5C0B762-085B-4244-9377-8B9D6BE61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7240" y="1481913"/>
            <a:ext cx="592922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dirty="0"/>
              <a:t>„</a:t>
            </a:r>
            <a:r>
              <a:rPr lang="ru-RU" b="1" dirty="0"/>
              <a:t>Польсько-українська співпраця представницьких організацій ректорів – задля вдосконалення діяльності закладів вищої освіти</a:t>
            </a:r>
            <a:r>
              <a:rPr lang="pl-PL" b="1" dirty="0"/>
              <a:t>”</a:t>
            </a:r>
            <a:r>
              <a:rPr lang="ru-RU" b="1" dirty="0"/>
              <a:t>, - результати та ключові досягнення реалізації Проєкту у 2018-2021 рр.</a:t>
            </a:r>
          </a:p>
          <a:p>
            <a:pPr marL="0" indent="0" algn="ctr">
              <a:buNone/>
            </a:pPr>
            <a:endParaRPr lang="pl-PL" sz="2000" i="1" dirty="0"/>
          </a:p>
          <a:p>
            <a:pPr marL="0" indent="0" algn="ctr">
              <a:buNone/>
            </a:pPr>
            <a:r>
              <a:rPr lang="ru-RU" sz="2000" i="1" dirty="0"/>
              <a:t>Ірина Дегтярьова, PhD, </a:t>
            </a:r>
            <a:endParaRPr lang="pl-PL" sz="2000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i="1" dirty="0"/>
              <a:t>Варшавська Політехніка, </a:t>
            </a:r>
            <a:endParaRPr lang="pl-PL" sz="2000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i="1" dirty="0"/>
              <a:t>Програмний координатор Проєкту </a:t>
            </a:r>
          </a:p>
        </p:txBody>
      </p:sp>
    </p:spTree>
    <p:extLst>
      <p:ext uri="{BB962C8B-B14F-4D97-AF65-F5344CB8AC3E}">
        <p14:creationId xmlns:p14="http://schemas.microsoft.com/office/powerpoint/2010/main" val="1782977307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EEC641E-AF68-4A79-A00A-8DFD1C978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Plan </a:t>
            </a:r>
            <a:r>
              <a:rPr lang="en-GB" b="1" dirty="0"/>
              <a:t>- </a:t>
            </a:r>
            <a:r>
              <a:rPr lang="uk-UA" b="1" dirty="0"/>
              <a:t>План</a:t>
            </a:r>
            <a:endParaRPr lang="pl-PL" b="1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918" y="1656516"/>
            <a:ext cx="5864817" cy="3147959"/>
          </a:xfrm>
        </p:spPr>
        <p:txBody>
          <a:bodyPr>
            <a:noAutofit/>
          </a:bodyPr>
          <a:lstStyle/>
          <a:p>
            <a:r>
              <a:rPr lang="pl-PL" sz="2400" dirty="0"/>
              <a:t>Chronologia współpracy na poziomie konferencji rektorów</a:t>
            </a:r>
          </a:p>
          <a:p>
            <a:r>
              <a:rPr lang="pl-PL" sz="2400" dirty="0"/>
              <a:t>Projekt MEiN-PW: etapy i główne działania</a:t>
            </a:r>
          </a:p>
          <a:p>
            <a:r>
              <a:rPr lang="pl-PL" sz="2400" dirty="0"/>
              <a:t>Osiągnięcia Projektu</a:t>
            </a:r>
            <a:r>
              <a:rPr lang="uk-UA" sz="2400" dirty="0"/>
              <a:t> 2018-2021</a:t>
            </a:r>
            <a:endParaRPr lang="pl-PL" sz="2400" dirty="0"/>
          </a:p>
          <a:p>
            <a:r>
              <a:rPr lang="pl-PL" sz="2400" dirty="0"/>
              <a:t>Prezentacja monografii końcowej</a:t>
            </a:r>
          </a:p>
          <a:p>
            <a:r>
              <a:rPr lang="pl-PL" sz="2400" dirty="0"/>
              <a:t>Rekomendacje </a:t>
            </a:r>
            <a:r>
              <a:rPr lang="uk-UA" sz="2400" dirty="0"/>
              <a:t>(</a:t>
            </a:r>
            <a:r>
              <a:rPr lang="pl-PL" sz="2400" dirty="0"/>
              <a:t>wybrane ze Stanowisk Wspólnych)</a:t>
            </a:r>
            <a:r>
              <a:rPr lang="uk-UA" sz="2400" dirty="0"/>
              <a:t> </a:t>
            </a:r>
            <a:endParaRPr lang="pl-PL" sz="24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5C0B762-085B-4244-9377-8B9D6BE61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735" y="1690688"/>
            <a:ext cx="5864817" cy="3361759"/>
          </a:xfrm>
        </p:spPr>
        <p:txBody>
          <a:bodyPr>
            <a:normAutofit/>
          </a:bodyPr>
          <a:lstStyle/>
          <a:p>
            <a:r>
              <a:rPr lang="uk-UA" sz="2400" dirty="0"/>
              <a:t>Хронологія співпраці на рівні національних конференцій ректорів</a:t>
            </a:r>
          </a:p>
          <a:p>
            <a:r>
              <a:rPr lang="uk-UA" sz="2400" dirty="0"/>
              <a:t>Польсько-український проєкт </a:t>
            </a:r>
            <a:r>
              <a:rPr lang="pl-PL" sz="2400" dirty="0"/>
              <a:t>MEiN-PW</a:t>
            </a:r>
            <a:r>
              <a:rPr lang="uk-UA" sz="2400" dirty="0"/>
              <a:t>: етапи та головні заходи</a:t>
            </a:r>
          </a:p>
          <a:p>
            <a:r>
              <a:rPr lang="uk-UA" sz="2400" dirty="0"/>
              <a:t>Досягнення Проєкту 2018-2021</a:t>
            </a:r>
          </a:p>
          <a:p>
            <a:r>
              <a:rPr lang="uk-UA" sz="2400" dirty="0"/>
              <a:t>Презентація фінальної монографії</a:t>
            </a:r>
          </a:p>
          <a:p>
            <a:r>
              <a:rPr lang="uk-UA" sz="2400" dirty="0"/>
              <a:t>Рекомендації (вибрано зі Спільних резолюцій)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844861489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90D78BBE-B711-4570-BE8C-D4BD9AED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79" y="673883"/>
            <a:ext cx="1116538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Chronologia współpracy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 </a:t>
            </a:r>
            <a:r>
              <a:rPr lang="uk-UA" b="1" dirty="0"/>
              <a:t>Хронологія співпраці</a:t>
            </a:r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>2013-2015</a:t>
            </a:r>
          </a:p>
        </p:txBody>
      </p:sp>
      <p:graphicFrame>
        <p:nvGraphicFramePr>
          <p:cNvPr id="14" name="Symbol zastępczy zawartości 13">
            <a:extLst>
              <a:ext uri="{FF2B5EF4-FFF2-40B4-BE49-F238E27FC236}">
                <a16:creationId xmlns:a16="http://schemas.microsoft.com/office/drawing/2014/main" xmlns="" id="{84519FA2-68DD-47AB-B88A-74AD5F86B450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05644485"/>
              </p:ext>
            </p:extLst>
          </p:nvPr>
        </p:nvGraphicFramePr>
        <p:xfrm>
          <a:off x="890649" y="1698171"/>
          <a:ext cx="10652167" cy="404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65923806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90D78BBE-B711-4570-BE8C-D4BD9AED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79" y="673883"/>
            <a:ext cx="11165383" cy="1325563"/>
          </a:xfrm>
        </p:spPr>
        <p:txBody>
          <a:bodyPr>
            <a:normAutofit/>
          </a:bodyPr>
          <a:lstStyle/>
          <a:p>
            <a:pPr algn="ctr"/>
            <a:r>
              <a:rPr lang="pl-PL" b="1" dirty="0"/>
              <a:t>Chronologia współpracy </a:t>
            </a:r>
            <a:r>
              <a:rPr lang="pl-PL" b="1" dirty="0" smtClean="0"/>
              <a:t>–</a:t>
            </a:r>
            <a:br>
              <a:rPr lang="pl-PL" b="1" dirty="0" smtClean="0"/>
            </a:br>
            <a:r>
              <a:rPr lang="pl-PL" b="1" dirty="0" smtClean="0"/>
              <a:t> </a:t>
            </a:r>
            <a:r>
              <a:rPr lang="uk-UA" b="1" dirty="0"/>
              <a:t>Хронологія </a:t>
            </a:r>
            <a:r>
              <a:rPr lang="uk-UA" b="1" dirty="0" smtClean="0"/>
              <a:t>співпраці</a:t>
            </a:r>
            <a:r>
              <a:rPr lang="pl-PL" b="1" dirty="0"/>
              <a:t> </a:t>
            </a:r>
            <a:r>
              <a:rPr lang="pl-PL" b="1" dirty="0" smtClean="0"/>
              <a:t> </a:t>
            </a:r>
            <a:r>
              <a:rPr lang="pl-PL" b="1" dirty="0" smtClean="0"/>
              <a:t>2016</a:t>
            </a:r>
            <a:r>
              <a:rPr lang="pl-PL" b="1" dirty="0"/>
              <a:t>-2018</a:t>
            </a:r>
          </a:p>
        </p:txBody>
      </p:sp>
      <p:graphicFrame>
        <p:nvGraphicFramePr>
          <p:cNvPr id="14" name="Symbol zastępczy zawartości 13">
            <a:extLst>
              <a:ext uri="{FF2B5EF4-FFF2-40B4-BE49-F238E27FC236}">
                <a16:creationId xmlns:a16="http://schemas.microsoft.com/office/drawing/2014/main" xmlns="" id="{84519FA2-68DD-47AB-B88A-74AD5F86B450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58501249"/>
              </p:ext>
            </p:extLst>
          </p:nvPr>
        </p:nvGraphicFramePr>
        <p:xfrm>
          <a:off x="796338" y="1999446"/>
          <a:ext cx="10746478" cy="4180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7285856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xmlns="" id="{7E8CF616-88F7-461E-9652-F2B560210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45" y="320785"/>
            <a:ext cx="6558361" cy="1025671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latin typeface="+mn-lt"/>
              </a:rPr>
              <a:t>Projekt polsko-ukraiński </a:t>
            </a:r>
            <a:r>
              <a:rPr lang="pl-PL" sz="2800" b="1" dirty="0" err="1">
                <a:latin typeface="+mn-lt"/>
              </a:rPr>
              <a:t>MEiN</a:t>
            </a:r>
            <a:r>
              <a:rPr lang="pl-PL" sz="2800" b="1" dirty="0">
                <a:latin typeface="+mn-lt"/>
              </a:rPr>
              <a:t>-PW </a:t>
            </a:r>
            <a:br>
              <a:rPr lang="pl-PL" sz="2800" b="1" dirty="0">
                <a:latin typeface="+mn-lt"/>
              </a:rPr>
            </a:br>
            <a:r>
              <a:rPr lang="uk-UA" sz="2800" b="1" dirty="0">
                <a:latin typeface="+mn-lt"/>
              </a:rPr>
              <a:t>Польсько-український проєкт </a:t>
            </a:r>
            <a:r>
              <a:rPr lang="pl-PL" sz="2800" b="1" dirty="0">
                <a:latin typeface="+mn-lt"/>
              </a:rPr>
              <a:t>- </a:t>
            </a:r>
            <a:r>
              <a:rPr lang="uk-UA" sz="2800" b="1" dirty="0">
                <a:latin typeface="+mn-lt"/>
              </a:rPr>
              <a:t>2018-2021</a:t>
            </a:r>
            <a:endParaRPr lang="pl-PL" sz="2800" b="1" dirty="0">
              <a:latin typeface="+mn-lt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endParaRPr lang="pl-PL" i="1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79AF73CE-76F2-4265-8C06-95A4038382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266179"/>
              </p:ext>
            </p:extLst>
          </p:nvPr>
        </p:nvGraphicFramePr>
        <p:xfrm>
          <a:off x="0" y="1202376"/>
          <a:ext cx="11697194" cy="4453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9018649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xmlns="" id="{D8D7346E-450F-43A6-B1BB-2546898C0F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299071"/>
              </p:ext>
            </p:extLst>
          </p:nvPr>
        </p:nvGraphicFramePr>
        <p:xfrm>
          <a:off x="719447" y="156436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ytuł 3">
            <a:extLst>
              <a:ext uri="{FF2B5EF4-FFF2-40B4-BE49-F238E27FC236}">
                <a16:creationId xmlns:a16="http://schemas.microsoft.com/office/drawing/2014/main" xmlns="" id="{609CDC05-C880-439D-A4DA-F2C4FB6DC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96" y="500062"/>
            <a:ext cx="11257807" cy="1325563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latin typeface="+mn-lt"/>
              </a:rPr>
              <a:t>Osiągnięcia Projektu </a:t>
            </a:r>
            <a:r>
              <a:rPr lang="uk-UA" sz="2800" b="1" dirty="0">
                <a:latin typeface="+mn-lt"/>
              </a:rPr>
              <a:t>– Досягнення Проєкту </a:t>
            </a:r>
            <a:r>
              <a:rPr lang="pl-PL" sz="2800" b="1" dirty="0">
                <a:latin typeface="+mn-lt"/>
              </a:rPr>
              <a:t>2018-2021</a:t>
            </a:r>
            <a:r>
              <a:rPr lang="pl-PL" sz="2800" b="1" dirty="0"/>
              <a:t/>
            </a:r>
            <a:br>
              <a:rPr lang="pl-PL" sz="2800" b="1" dirty="0"/>
            </a:br>
            <a:r>
              <a:rPr lang="pl-PL" sz="2800" b="1" i="1" dirty="0"/>
              <a:t>Badania jak podstawa seminariów i debat rektorów – </a:t>
            </a:r>
            <a:r>
              <a:rPr lang="uk-UA" sz="2800" b="1" i="1" dirty="0" smtClean="0"/>
              <a:t/>
            </a:r>
            <a:br>
              <a:rPr lang="uk-UA" sz="2800" b="1" i="1" dirty="0" smtClean="0"/>
            </a:br>
            <a:r>
              <a:rPr lang="uk-UA" sz="2800" b="1" i="1" dirty="0" smtClean="0"/>
              <a:t>Дослідження у </a:t>
            </a:r>
            <a:r>
              <a:rPr lang="uk-UA" sz="2800" b="1" i="1" dirty="0"/>
              <a:t>сфері вищої освіти як основа ректорських дискусій</a:t>
            </a:r>
            <a:r>
              <a:rPr lang="pl-PL" sz="2800" b="1" dirty="0"/>
              <a:t/>
            </a:r>
            <a:br>
              <a:rPr lang="pl-PL" sz="2800" b="1" dirty="0"/>
            </a:b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52435250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xmlns="" id="{D8D7346E-450F-43A6-B1BB-2546898C0F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8313437"/>
              </p:ext>
            </p:extLst>
          </p:nvPr>
        </p:nvGraphicFramePr>
        <p:xfrm>
          <a:off x="838200" y="1733797"/>
          <a:ext cx="10515600" cy="4071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ytuł 3">
            <a:extLst>
              <a:ext uri="{FF2B5EF4-FFF2-40B4-BE49-F238E27FC236}">
                <a16:creationId xmlns:a16="http://schemas.microsoft.com/office/drawing/2014/main" xmlns="" id="{609CDC05-C880-439D-A4DA-F2C4FB6DC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latin typeface="+mn-lt"/>
              </a:rPr>
              <a:t>Osiągnięcia Projektu </a:t>
            </a:r>
            <a:r>
              <a:rPr lang="uk-UA" sz="2800" b="1" dirty="0">
                <a:latin typeface="+mn-lt"/>
              </a:rPr>
              <a:t>– Досягнення Проєкту </a:t>
            </a:r>
            <a:r>
              <a:rPr lang="pl-PL" sz="2800" b="1" dirty="0">
                <a:latin typeface="+mn-lt"/>
              </a:rPr>
              <a:t>2018-2021</a:t>
            </a:r>
            <a:br>
              <a:rPr lang="pl-PL" sz="2800" b="1" dirty="0">
                <a:latin typeface="+mn-lt"/>
              </a:rPr>
            </a:br>
            <a:r>
              <a:rPr lang="pl-PL" sz="2800" b="1" i="1" dirty="0"/>
              <a:t>3 Stanowiska Wspólne – </a:t>
            </a:r>
            <a:r>
              <a:rPr lang="uk-UA" sz="2800" b="1" i="1" dirty="0"/>
              <a:t>3 Спільні резолюції</a:t>
            </a:r>
            <a:r>
              <a:rPr lang="pl-PL" sz="2800" b="1" dirty="0"/>
              <a:t/>
            </a:r>
            <a:br>
              <a:rPr lang="pl-PL" sz="2800" b="1" dirty="0"/>
            </a:b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237688129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0F871EB8-09B0-4CA7-AF1B-DD6381E840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8140" y="365125"/>
            <a:ext cx="107956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800" b="1" dirty="0">
                <a:latin typeface="+mn-lt"/>
              </a:rPr>
              <a:t>Osiągnięcia Projektu </a:t>
            </a:r>
            <a:r>
              <a:rPr lang="uk-UA" sz="2800" b="1" dirty="0">
                <a:latin typeface="+mn-lt"/>
              </a:rPr>
              <a:t>– Досягнення Проєкту </a:t>
            </a:r>
            <a:r>
              <a:rPr lang="pl-PL" sz="2800" b="1" dirty="0">
                <a:latin typeface="+mn-lt"/>
              </a:rPr>
              <a:t>2018-2021</a:t>
            </a:r>
            <a:br>
              <a:rPr lang="pl-PL" sz="2800" b="1" dirty="0">
                <a:latin typeface="+mn-lt"/>
              </a:rPr>
            </a:br>
            <a:r>
              <a:rPr lang="pl-PL" sz="2800" b="1" i="1" dirty="0"/>
              <a:t>Wizyty delegacji w Polsce i w Ukrainie – </a:t>
            </a:r>
            <a:r>
              <a:rPr lang="uk-UA" sz="2800" b="1" i="1" dirty="0" smtClean="0"/>
              <a:t/>
            </a:r>
            <a:br>
              <a:rPr lang="uk-UA" sz="2800" b="1" i="1" dirty="0" smtClean="0"/>
            </a:br>
            <a:r>
              <a:rPr lang="uk-UA" sz="2800" b="1" i="1" dirty="0" smtClean="0"/>
              <a:t>Візити </a:t>
            </a:r>
            <a:r>
              <a:rPr lang="uk-UA" sz="2800" b="1" i="1" dirty="0"/>
              <a:t>делегацій у Польщі та Україні</a:t>
            </a:r>
            <a:r>
              <a:rPr lang="pl-PL" sz="2800" b="1" dirty="0"/>
              <a:t/>
            </a:r>
            <a:br>
              <a:rPr lang="pl-PL" sz="2800" b="1" dirty="0"/>
            </a:br>
            <a:endParaRPr lang="pl-PL" sz="2800" b="1" dirty="0"/>
          </a:p>
        </p:txBody>
      </p:sp>
      <p:sp>
        <p:nvSpPr>
          <p:cNvPr id="9" name="Symbol zastępczy zawartości 5">
            <a:extLst>
              <a:ext uri="{FF2B5EF4-FFF2-40B4-BE49-F238E27FC236}">
                <a16:creationId xmlns:a16="http://schemas.microsoft.com/office/drawing/2014/main" xmlns="" id="{BC893F82-BF4E-439A-A903-68DF9D6FF7D6}"/>
              </a:ext>
            </a:extLst>
          </p:cNvPr>
          <p:cNvSpPr txBox="1">
            <a:spLocks/>
          </p:cNvSpPr>
          <p:nvPr/>
        </p:nvSpPr>
        <p:spPr>
          <a:xfrm>
            <a:off x="477987" y="1586706"/>
            <a:ext cx="5946374" cy="36845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b="1" dirty="0"/>
              <a:t>Wizyty delegacji KRASP w Ukrainie </a:t>
            </a:r>
            <a:r>
              <a:rPr lang="pl-PL" sz="2000" dirty="0"/>
              <a:t>– 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Візити делегації </a:t>
            </a:r>
            <a:r>
              <a:rPr lang="pl-PL" sz="2000" dirty="0"/>
              <a:t>KRASP</a:t>
            </a:r>
            <a:r>
              <a:rPr lang="uk-UA" sz="2000" dirty="0"/>
              <a:t> в Україні</a:t>
            </a:r>
            <a:r>
              <a:rPr lang="pl-PL" sz="2000" dirty="0"/>
              <a:t>:</a:t>
            </a:r>
          </a:p>
          <a:p>
            <a:pPr lvl="1"/>
            <a:r>
              <a:rPr lang="pl-PL" sz="1600" dirty="0"/>
              <a:t>Kijów, 2019: Kijowski Narodowy Uniwersytet im. </a:t>
            </a:r>
            <a:r>
              <a:rPr lang="pl-PL" sz="1600" dirty="0" err="1"/>
              <a:t>Tarasa</a:t>
            </a:r>
            <a:r>
              <a:rPr lang="pl-PL" sz="1600" dirty="0"/>
              <a:t> Szewczenki, Ministerstwo Edukacji i Nauki Ukrainy</a:t>
            </a:r>
          </a:p>
          <a:p>
            <a:pPr lvl="1"/>
            <a:r>
              <a:rPr lang="pl-PL" sz="1600" dirty="0"/>
              <a:t>Odessa, 2021: Odeski Narodowy Uniwersytet im. </a:t>
            </a:r>
            <a:r>
              <a:rPr lang="pl-PL" sz="1600" dirty="0" err="1"/>
              <a:t>I.Mecznikowa</a:t>
            </a:r>
            <a:r>
              <a:rPr lang="pl-PL" sz="1600" dirty="0"/>
              <a:t>, Odeski Narodowy Uniwersytet Ekonomiczny</a:t>
            </a:r>
          </a:p>
          <a:p>
            <a:endParaRPr lang="pl-PL" sz="2000" dirty="0"/>
          </a:p>
          <a:p>
            <a:r>
              <a:rPr lang="pl-PL" sz="2000" b="1" dirty="0"/>
              <a:t>Wizyty delegacji ZRUU w Polsce</a:t>
            </a:r>
            <a:r>
              <a:rPr lang="uk-UA" sz="2000" b="1" dirty="0"/>
              <a:t> </a:t>
            </a:r>
            <a:r>
              <a:rPr lang="uk-UA" sz="2000" dirty="0"/>
              <a:t>– </a:t>
            </a:r>
            <a:br>
              <a:rPr lang="uk-UA" sz="2000" dirty="0"/>
            </a:br>
            <a:r>
              <a:rPr lang="uk-UA" sz="2000" dirty="0"/>
              <a:t>Візити делегації Спілки ректорів України у Польщі</a:t>
            </a:r>
            <a:r>
              <a:rPr lang="pl-PL" sz="2000" dirty="0"/>
              <a:t>:</a:t>
            </a:r>
          </a:p>
          <a:p>
            <a:pPr lvl="1"/>
            <a:r>
              <a:rPr lang="pl-PL" sz="1600" dirty="0"/>
              <a:t>Poznań, 2019: Uniwersytet im. Adama Mickiewicza w Poznaniu</a:t>
            </a:r>
          </a:p>
          <a:p>
            <a:pPr lvl="1"/>
            <a:r>
              <a:rPr lang="pl-PL" sz="1600" dirty="0"/>
              <a:t>Warszawa, 2021: Politechnika Warszawska, Szkoła Główna Gospodarstwa Wiejskiego</a:t>
            </a:r>
          </a:p>
          <a:p>
            <a:pPr lvl="1"/>
            <a:endParaRPr lang="pl-PL" sz="1200" dirty="0"/>
          </a:p>
          <a:p>
            <a:pPr lvl="1"/>
            <a:endParaRPr lang="uk-UA" sz="160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484E735E-9A01-4CCC-96E8-2D80ACB3F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61" y="1822695"/>
            <a:ext cx="1467142" cy="146714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DB2605FE-4972-4FC8-99E8-D675A7D12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504" y="1705378"/>
            <a:ext cx="1649529" cy="170177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A3BC9A6B-77B1-4F2F-B645-0EC462FA51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3651" y="1757333"/>
            <a:ext cx="2076956" cy="155571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xmlns="" id="{B05941C5-CE3C-43D8-B64D-7960BC96EC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2618" y="3706699"/>
            <a:ext cx="1910628" cy="16718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6BA50105-C217-458B-A1C1-96F98999D0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3037" y="3733778"/>
            <a:ext cx="1460614" cy="1460614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xmlns="" id="{53585111-08AD-4192-92DE-F4C51A8B3F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4085" y="3656881"/>
            <a:ext cx="1676522" cy="167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9700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0F871EB8-09B0-4CA7-AF1B-DD6381E840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8140" y="365125"/>
            <a:ext cx="107956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800" b="1" dirty="0">
                <a:latin typeface="+mn-lt"/>
              </a:rPr>
              <a:t>Osiągnięcia Projektu </a:t>
            </a:r>
            <a:r>
              <a:rPr lang="uk-UA" sz="2800" b="1" dirty="0">
                <a:latin typeface="+mn-lt"/>
              </a:rPr>
              <a:t>– Досягнення Проєкту </a:t>
            </a:r>
            <a:r>
              <a:rPr lang="pl-PL" sz="2800" b="1" dirty="0">
                <a:latin typeface="+mn-lt"/>
              </a:rPr>
              <a:t>2018-2021</a:t>
            </a:r>
            <a:br>
              <a:rPr lang="pl-PL" sz="2800" b="1" dirty="0">
                <a:latin typeface="+mn-lt"/>
              </a:rPr>
            </a:br>
            <a:r>
              <a:rPr lang="pl-PL" sz="2800" b="1" i="1" dirty="0"/>
              <a:t>Uczestnicy – </a:t>
            </a:r>
            <a:r>
              <a:rPr lang="uk-UA" sz="2800" b="1" i="1" dirty="0"/>
              <a:t>Учасники</a:t>
            </a:r>
            <a:endParaRPr lang="pl-PL" sz="2800" b="1" dirty="0"/>
          </a:p>
        </p:txBody>
      </p:sp>
      <p:sp>
        <p:nvSpPr>
          <p:cNvPr id="9" name="Symbol zastępczy zawartości 5">
            <a:extLst>
              <a:ext uri="{FF2B5EF4-FFF2-40B4-BE49-F238E27FC236}">
                <a16:creationId xmlns:a16="http://schemas.microsoft.com/office/drawing/2014/main" xmlns="" id="{BC893F82-BF4E-439A-A903-68DF9D6FF7D6}"/>
              </a:ext>
            </a:extLst>
          </p:cNvPr>
          <p:cNvSpPr txBox="1">
            <a:spLocks/>
          </p:cNvSpPr>
          <p:nvPr/>
        </p:nvSpPr>
        <p:spPr>
          <a:xfrm>
            <a:off x="477987" y="1586706"/>
            <a:ext cx="5946374" cy="36845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82BAC202-2ADE-4F60-AD3A-33123877C5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548160"/>
              </p:ext>
            </p:extLst>
          </p:nvPr>
        </p:nvGraphicFramePr>
        <p:xfrm>
          <a:off x="1834574" y="899194"/>
          <a:ext cx="8779488" cy="5419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6647424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90D78BBE-B711-4570-BE8C-D4BD9AED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07" y="206862"/>
            <a:ext cx="10515600" cy="1325563"/>
          </a:xfrm>
        </p:spPr>
        <p:txBody>
          <a:bodyPr>
            <a:noAutofit/>
          </a:bodyPr>
          <a:lstStyle/>
          <a:p>
            <a:r>
              <a:rPr lang="pl-PL" sz="3600" b="1" dirty="0"/>
              <a:t/>
            </a:r>
            <a:br>
              <a:rPr lang="pl-PL" sz="3600" b="1" dirty="0"/>
            </a:br>
            <a:endParaRPr lang="pl-PL" sz="3600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6724212F-B866-4C55-97EC-E9CBD10F7ECC}"/>
              </a:ext>
            </a:extLst>
          </p:cNvPr>
          <p:cNvSpPr txBox="1"/>
          <p:nvPr/>
        </p:nvSpPr>
        <p:spPr>
          <a:xfrm>
            <a:off x="6338677" y="1835554"/>
            <a:ext cx="545945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Концепція базується на моделі Школи ректорів Фундації польських ректорів, але через пандемію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COVID-19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була проведена у формі 4х вебінарів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Стратегії розвитку закладів вищої освіти з урахуванням особливостей, пов’язаних із пандемією </a:t>
            </a: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COVID-19 (29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.10.2020);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Університети та пандемія </a:t>
            </a: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COVID-19: 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управління та якість освіти (5.11.2020);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Наукова досконалість (якість наукової діяльності) та її оцінювання, з урахуванням ситуації пандемії </a:t>
            </a: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COVID-19 (12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.11.2020);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Діяльність національної конференції ректорів під час пандемії (19.11.2020)</a:t>
            </a:r>
            <a:endParaRPr kumimoji="0" lang="pl-P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8A6A1FC6-5B68-4C88-BE4C-7E6EAEA2AA71}"/>
              </a:ext>
            </a:extLst>
          </p:cNvPr>
          <p:cNvSpPr txBox="1"/>
          <p:nvPr/>
        </p:nvSpPr>
        <p:spPr>
          <a:xfrm>
            <a:off x="406440" y="1923754"/>
            <a:ext cx="60299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Koncepcja wzorowana była na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Szkole Rektorów FRP, ale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powodu pandemii COVID-19 realizowana w </a:t>
            </a:r>
            <a:r>
              <a:rPr lang="pl-PL" dirty="0">
                <a:solidFill>
                  <a:prstClr val="black"/>
                </a:solidFill>
              </a:rPr>
              <a:t>formie </a:t>
            </a:r>
            <a:br>
              <a:rPr lang="pl-PL" dirty="0">
                <a:solidFill>
                  <a:prstClr val="black"/>
                </a:solidFill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webinariów :</a:t>
            </a:r>
          </a:p>
          <a:p>
            <a:pPr lvl="0"/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Strategie rozwoju uczelni z uwzględnieniem uwarunkowań wynikających z pandemii COVID-19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(29.10.2020)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Uczelnie w obliczu pandemii COVID-19: zarządzanie i jakość kształcenia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(5.11.2020)</a:t>
            </a:r>
            <a:endParaRPr kumimoji="0" lang="pl-P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Doskonałość naukowa i jej ewaluacja w okresie pandemii COVID-19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(12.11.2020)</a:t>
            </a:r>
            <a:endParaRPr kumimoji="0" lang="pl-P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Działalność narodowej konferencji rektorów na przykładzie KRASP, z odniesieniami do EUA, z uwzględnieniem uwarunkowań pandemicznych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(19.11.2020)</a:t>
            </a:r>
            <a:endParaRPr kumimoji="0" lang="pl-P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D6E2DE3F-375E-4283-9E11-EEA9EBDA4F6A}"/>
              </a:ext>
            </a:extLst>
          </p:cNvPr>
          <p:cNvSpPr txBox="1">
            <a:spLocks/>
          </p:cNvSpPr>
          <p:nvPr/>
        </p:nvSpPr>
        <p:spPr>
          <a:xfrm>
            <a:off x="225881" y="572724"/>
            <a:ext cx="115848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Osiągnięcia Projektu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– Досягнення Проєкту 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2018-2021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l-PL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Szkoła Rektorów w formie 4ch webinariów  – </a:t>
            </a:r>
            <a:endParaRPr kumimoji="0" lang="uk-UA" sz="28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Школа </a:t>
            </a:r>
            <a:r>
              <a:rPr kumimoji="0" lang="uk-UA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ректорів у формі 4х вебінарів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023208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70155189-D96C-4527-B0EC-654B946BE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D6A142-14E5-4150-9724-11AEC671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377" y="1148807"/>
            <a:ext cx="9795637" cy="110485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200" dirty="0" err="1"/>
              <a:t>Seminarium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Debata</a:t>
            </a:r>
            <a:r>
              <a:rPr lang="en-US" sz="3200" dirty="0"/>
              <a:t> </a:t>
            </a:r>
            <a:r>
              <a:rPr lang="en-US" sz="3200" dirty="0" err="1"/>
              <a:t>Rektorów</a:t>
            </a:r>
            <a:r>
              <a:rPr lang="en-US" sz="3200" dirty="0"/>
              <a:t>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en-US" sz="3200" dirty="0" err="1" smtClean="0"/>
              <a:t>nt</a:t>
            </a:r>
            <a:r>
              <a:rPr lang="en-US" sz="3200" dirty="0" smtClean="0"/>
              <a:t> </a:t>
            </a:r>
            <a:r>
              <a:rPr lang="pl-PL" sz="3200" dirty="0"/>
              <a:t>finansowania </a:t>
            </a:r>
            <a:r>
              <a:rPr lang="en-US" sz="3200" dirty="0" err="1"/>
              <a:t>uczelni</a:t>
            </a:r>
            <a:r>
              <a:rPr lang="en-US" sz="3200" dirty="0"/>
              <a:t>, </a:t>
            </a:r>
            <a:r>
              <a:rPr lang="pl-PL" sz="3200" dirty="0"/>
              <a:t>Poznań </a:t>
            </a:r>
            <a:r>
              <a:rPr lang="pl-PL" sz="3200" dirty="0" smtClean="0"/>
              <a:t>–</a:t>
            </a:r>
            <a:r>
              <a:rPr lang="en-US" sz="3200" dirty="0" smtClean="0"/>
              <a:t>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Семінар </a:t>
            </a:r>
            <a:r>
              <a:rPr lang="uk-UA" sz="3200" dirty="0"/>
              <a:t>та Ректорська дискусія щодо фінансування вищої освіти, Познань 2.04.2019 </a:t>
            </a:r>
            <a:endParaRPr lang="en-US" sz="32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F25CFB67-CD96-4428-AD23-822AED15C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99" y="2840573"/>
            <a:ext cx="4087788" cy="360747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9894020C-84F0-4D3E-A1AF-81C98D15B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87" r="6894" b="2"/>
          <a:stretch/>
        </p:blipFill>
        <p:spPr>
          <a:xfrm>
            <a:off x="3991635" y="3230151"/>
            <a:ext cx="4830536" cy="3238270"/>
          </a:xfrm>
          <a:prstGeom prst="rect">
            <a:avLst/>
          </a:prstGeom>
        </p:spPr>
      </p:pic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xmlns="" id="{93D1C66D-E584-4F87-83B5-43D4AC5EA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822171" y="2641141"/>
            <a:ext cx="3109148" cy="39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5922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7C857BE-DEB9-46BC-8BE8-94BF22C30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21" y="4437859"/>
            <a:ext cx="3636511" cy="14570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2800" b="1" kern="1200" dirty="0">
                <a:latin typeface="+mj-lt"/>
                <a:ea typeface="+mj-ea"/>
                <a:cs typeface="+mj-cs"/>
              </a:rPr>
              <a:t>Seminarium i Debata Rektorów </a:t>
            </a:r>
            <a:r>
              <a:rPr lang="pl-PL" sz="2800" b="1" kern="1200" dirty="0" err="1">
                <a:latin typeface="+mj-lt"/>
                <a:ea typeface="+mj-ea"/>
                <a:cs typeface="+mj-cs"/>
              </a:rPr>
              <a:t>nt</a:t>
            </a:r>
            <a:r>
              <a:rPr lang="uk-UA" sz="2800" b="1" dirty="0"/>
              <a:t>.</a:t>
            </a:r>
            <a:r>
              <a:rPr lang="pl-PL" sz="2800" b="1" kern="1200" dirty="0">
                <a:latin typeface="+mj-lt"/>
                <a:ea typeface="+mj-ea"/>
                <a:cs typeface="+mj-cs"/>
              </a:rPr>
              <a:t> Rankingi w strategiach rozwoju uczelni, Kijów</a:t>
            </a:r>
            <a:r>
              <a:rPr lang="uk-UA" sz="2800" b="1" kern="1200" dirty="0">
                <a:latin typeface="+mj-lt"/>
                <a:ea typeface="+mj-ea"/>
                <a:cs typeface="+mj-cs"/>
              </a:rPr>
              <a:t/>
            </a:r>
            <a:br>
              <a:rPr lang="uk-UA" sz="2800" b="1" kern="1200" dirty="0">
                <a:latin typeface="+mj-lt"/>
                <a:ea typeface="+mj-ea"/>
                <a:cs typeface="+mj-cs"/>
              </a:rPr>
            </a:br>
            <a:r>
              <a:rPr lang="uk-UA" sz="2800" b="1" kern="1200" dirty="0">
                <a:latin typeface="+mj-lt"/>
                <a:ea typeface="+mj-ea"/>
                <a:cs typeface="+mj-cs"/>
              </a:rPr>
              <a:t/>
            </a:r>
            <a:br>
              <a:rPr lang="uk-UA" sz="2800" b="1" kern="1200" dirty="0">
                <a:latin typeface="+mj-lt"/>
                <a:ea typeface="+mj-ea"/>
                <a:cs typeface="+mj-cs"/>
              </a:rPr>
            </a:br>
            <a:r>
              <a:rPr lang="uk-UA" sz="2800" b="1" kern="1200" dirty="0">
                <a:latin typeface="+mj-lt"/>
                <a:ea typeface="+mj-ea"/>
                <a:cs typeface="+mj-cs"/>
              </a:rPr>
              <a:t>Семінар та Ректорська дискусія щодо рейтингів у стратегії розвитку університетів, Київ 16.10.2019</a:t>
            </a:r>
            <a:endParaRPr lang="en-US" sz="2800" b="1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Symbol zastępczy zawartości 4" descr="Obraz zawierający osoba, ściana, wewnątrz, podłoże&#10;&#10;Opis wygenerowany automatycznie">
            <a:extLst>
              <a:ext uri="{FF2B5EF4-FFF2-40B4-BE49-F238E27FC236}">
                <a16:creationId xmlns:a16="http://schemas.microsoft.com/office/drawing/2014/main" xmlns="" id="{727A3D33-181A-4AFF-A255-2373EAF0F5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91" r="2" b="8401"/>
          <a:stretch/>
        </p:blipFill>
        <p:spPr>
          <a:xfrm>
            <a:off x="4636963" y="10"/>
            <a:ext cx="7555037" cy="3383270"/>
          </a:xfrm>
          <a:prstGeom prst="rect">
            <a:avLst/>
          </a:prstGeom>
        </p:spPr>
      </p:pic>
      <p:pic>
        <p:nvPicPr>
          <p:cNvPr id="7" name="Obraz 6" descr="Obraz zawierający wewnątrz, ściana, osoba, osoby&#10;&#10;Opis wygenerowany automatycznie">
            <a:extLst>
              <a:ext uri="{FF2B5EF4-FFF2-40B4-BE49-F238E27FC236}">
                <a16:creationId xmlns:a16="http://schemas.microsoft.com/office/drawing/2014/main" xmlns="" id="{65D0F254-0DEF-4C65-AB4A-E663AE573B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3" r="-2" b="19040"/>
          <a:stretch/>
        </p:blipFill>
        <p:spPr>
          <a:xfrm>
            <a:off x="4639056" y="3474720"/>
            <a:ext cx="7552944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58160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82986EC-9DFE-450D-A5FF-3824D7AF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456" y="3758359"/>
            <a:ext cx="3408144" cy="218706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2800" b="1" kern="1200" dirty="0">
                <a:latin typeface="+mj-lt"/>
                <a:ea typeface="+mj-ea"/>
                <a:cs typeface="+mj-cs"/>
              </a:rPr>
              <a:t>Wizyta delegacji KRASP i ZRUU w Ministerstwie Edukacji i Nauki Ukrainy </a:t>
            </a:r>
            <a:r>
              <a:rPr lang="uk-UA" sz="2800" b="1" dirty="0"/>
              <a:t/>
            </a:r>
            <a:br>
              <a:rPr lang="uk-UA" sz="2800" b="1" dirty="0"/>
            </a:br>
            <a:r>
              <a:rPr lang="uk-UA" sz="2800" b="1" dirty="0"/>
              <a:t/>
            </a:r>
            <a:br>
              <a:rPr lang="uk-UA" sz="2800" b="1" dirty="0"/>
            </a:br>
            <a:r>
              <a:rPr lang="uk-UA" sz="2800" b="1" kern="1200" dirty="0">
                <a:latin typeface="+mj-lt"/>
                <a:ea typeface="+mj-ea"/>
                <a:cs typeface="+mj-cs"/>
              </a:rPr>
              <a:t>Візит делегації </a:t>
            </a:r>
            <a:r>
              <a:rPr lang="pl-PL" sz="2800" b="1" kern="1200" dirty="0">
                <a:latin typeface="+mj-lt"/>
                <a:ea typeface="+mj-ea"/>
                <a:cs typeface="+mj-cs"/>
              </a:rPr>
              <a:t>KRASP </a:t>
            </a:r>
            <a:r>
              <a:rPr lang="uk-UA" sz="2800" b="1" kern="1200" dirty="0">
                <a:latin typeface="+mj-lt"/>
                <a:ea typeface="+mj-ea"/>
                <a:cs typeface="+mj-cs"/>
              </a:rPr>
              <a:t>та Спілки ректорів у Міністерстві освіти і науки України, 17.10.2019</a:t>
            </a:r>
            <a:endParaRPr lang="en-US" sz="2800" b="1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7" name="Obraz 6" descr="Obraz zawierający osoba, wewnątrz, grupa, osoby&#10;&#10;Opis wygenerowany automatycznie">
            <a:extLst>
              <a:ext uri="{FF2B5EF4-FFF2-40B4-BE49-F238E27FC236}">
                <a16:creationId xmlns:a16="http://schemas.microsoft.com/office/drawing/2014/main" xmlns="" id="{CBA7B7A2-DAB6-4704-A72E-B73F17DC4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7" r="2" b="2735"/>
          <a:stretch/>
        </p:blipFill>
        <p:spPr>
          <a:xfrm>
            <a:off x="4636963" y="10"/>
            <a:ext cx="7555037" cy="3383270"/>
          </a:xfrm>
          <a:prstGeom prst="rect">
            <a:avLst/>
          </a:prstGeom>
        </p:spPr>
      </p:pic>
      <p:pic>
        <p:nvPicPr>
          <p:cNvPr id="5" name="Symbol zastępczy zawartości 4" descr="Obraz zawierający osoba, podłoże, wewnątrz, grupa&#10;&#10;Opis wygenerowany automatycznie">
            <a:extLst>
              <a:ext uri="{FF2B5EF4-FFF2-40B4-BE49-F238E27FC236}">
                <a16:creationId xmlns:a16="http://schemas.microsoft.com/office/drawing/2014/main" xmlns="" id="{BBA0BE0A-C4CC-47DE-B907-417CF2D2D4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4" r="-2" b="19597"/>
          <a:stretch/>
        </p:blipFill>
        <p:spPr>
          <a:xfrm>
            <a:off x="4639056" y="3474720"/>
            <a:ext cx="7552944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277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189D3B8-3F44-40EC-914E-82B5297D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21" y="2205605"/>
            <a:ext cx="3899061" cy="154442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uk-UA" sz="2800" kern="1200" dirty="0">
                <a:latin typeface="+mj-lt"/>
                <a:ea typeface="+mj-ea"/>
                <a:cs typeface="+mj-cs"/>
              </a:rPr>
              <a:t>Експертний семінар «Евалюація якості наукової діяльності»,</a:t>
            </a:r>
            <a:r>
              <a:rPr lang="pl-PL" sz="2800" kern="1200" dirty="0">
                <a:latin typeface="+mj-lt"/>
                <a:ea typeface="+mj-ea"/>
                <a:cs typeface="+mj-cs"/>
              </a:rPr>
              <a:t> </a:t>
            </a:r>
            <a:r>
              <a:rPr lang="uk-UA" sz="2800" kern="1200" dirty="0">
                <a:latin typeface="+mj-lt"/>
                <a:ea typeface="+mj-ea"/>
                <a:cs typeface="+mj-cs"/>
              </a:rPr>
              <a:t>у співпраці з МОН, Київ</a:t>
            </a:r>
            <a:r>
              <a:rPr lang="pl-PL" sz="2800" dirty="0"/>
              <a:t> </a:t>
            </a:r>
            <a:r>
              <a:rPr lang="uk-UA" sz="2800" kern="1200" dirty="0">
                <a:latin typeface="+mj-lt"/>
                <a:ea typeface="+mj-ea"/>
                <a:cs typeface="+mj-cs"/>
              </a:rPr>
              <a:t>26.02.2020</a:t>
            </a:r>
            <a:endParaRPr lang="en-US" sz="2800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xmlns="" id="{7C5A186E-866F-4896-B5AE-9058C58A34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73" r="3928"/>
          <a:stretch/>
        </p:blipFill>
        <p:spPr>
          <a:xfrm>
            <a:off x="4601056" y="10"/>
            <a:ext cx="3749040" cy="338327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F8E1608C-8D49-463A-8F24-5FA31357B9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01"/>
          <a:stretch/>
        </p:blipFill>
        <p:spPr>
          <a:xfrm>
            <a:off x="8442960" y="10"/>
            <a:ext cx="3749040" cy="338327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52B226C9-0F3F-4D16-BE5F-4C3E5098BC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71" r="2930"/>
          <a:stretch/>
        </p:blipFill>
        <p:spPr>
          <a:xfrm>
            <a:off x="4601056" y="3474722"/>
            <a:ext cx="3749040" cy="3383279"/>
          </a:xfrm>
          <a:prstGeom prst="rect">
            <a:avLst/>
          </a:pr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8FDD00C6-2AC1-4E28-8CA8-D8616302B5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601"/>
          <a:stretch/>
        </p:blipFill>
        <p:spPr>
          <a:xfrm>
            <a:off x="8442960" y="3474719"/>
            <a:ext cx="3749040" cy="3383280"/>
          </a:xfrm>
          <a:prstGeom prst="rect">
            <a:avLst/>
          </a:prstGeom>
        </p:spPr>
      </p:pic>
      <p:sp>
        <p:nvSpPr>
          <p:cNvPr id="20" name="Tytuł 1">
            <a:extLst>
              <a:ext uri="{FF2B5EF4-FFF2-40B4-BE49-F238E27FC236}">
                <a16:creationId xmlns:a16="http://schemas.microsoft.com/office/drawing/2014/main" xmlns="" id="{F1777763-1831-4531-A466-3478E1761FE8}"/>
              </a:ext>
            </a:extLst>
          </p:cNvPr>
          <p:cNvSpPr txBox="1">
            <a:spLocks/>
          </p:cNvSpPr>
          <p:nvPr/>
        </p:nvSpPr>
        <p:spPr>
          <a:xfrm>
            <a:off x="472021" y="4951677"/>
            <a:ext cx="3899061" cy="15444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dirty="0"/>
              <a:t>Seminarium eksperckie nt. ewaluacji jakości działalności naukowej, we współpracy z MEiN Ukrainy, Kijów, 26.02.2020</a:t>
            </a:r>
          </a:p>
        </p:txBody>
      </p:sp>
    </p:spTree>
    <p:extLst>
      <p:ext uri="{BB962C8B-B14F-4D97-AF65-F5344CB8AC3E}">
        <p14:creationId xmlns:p14="http://schemas.microsoft.com/office/powerpoint/2010/main" val="1833126446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A055E47B-2E70-43FF-82E5-ADD2A1F015AD}"/>
              </a:ext>
            </a:extLst>
          </p:cNvPr>
          <p:cNvSpPr txBox="1"/>
          <p:nvPr/>
        </p:nvSpPr>
        <p:spPr>
          <a:xfrm>
            <a:off x="650097" y="1747118"/>
            <a:ext cx="3334677" cy="32723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2000" dirty="0"/>
              <a:t>Серія вебінарів «</a:t>
            </a:r>
            <a:r>
              <a:rPr lang="en-US" sz="2000" dirty="0"/>
              <a:t>Ш</a:t>
            </a:r>
            <a:r>
              <a:rPr lang="uk-UA" sz="2000" dirty="0"/>
              <a:t>коли стратегічного управління у вищій освіті» для ректорів/проректорів закладів вищої освіти України</a:t>
            </a:r>
            <a:r>
              <a:rPr lang="pl-PL" sz="2000" dirty="0"/>
              <a:t>, </a:t>
            </a:r>
            <a:r>
              <a:rPr lang="uk-UA" sz="2000" dirty="0"/>
              <a:t>жовтень-листопад 2020</a:t>
            </a:r>
            <a:endParaRPr lang="pl-PL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/>
              <a:t>Szkoła zarządzania strategicznego dla rektorów i prorektorów uczelni ukraińskich – w formie cyklu webinariów, październik-listopad 2020 </a:t>
            </a:r>
            <a:endParaRPr lang="uk-UA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4D5F1FD0-8AD3-4804-932C-7B4E868D6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80" r="9081"/>
          <a:stretch/>
        </p:blipFill>
        <p:spPr>
          <a:xfrm>
            <a:off x="4636963" y="1"/>
            <a:ext cx="3731799" cy="338328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536DE8BB-5F7E-4E38-AD60-0CF42A7E72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5" r="18027" b="-1"/>
          <a:stretch/>
        </p:blipFill>
        <p:spPr>
          <a:xfrm>
            <a:off x="8460201" y="10"/>
            <a:ext cx="3731799" cy="338327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635ABCB-BDAB-4719-9CE7-45191FEB38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307" r="-2" b="15328"/>
          <a:stretch/>
        </p:blipFill>
        <p:spPr>
          <a:xfrm>
            <a:off x="4639055" y="3474720"/>
            <a:ext cx="7552944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9028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3B47FC9C-2ED3-4100-A4EF-E8CDFEE106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6E232649-969E-4E7D-9AE0-723808FB1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7935"/>
          <a:stretch/>
        </p:blipFill>
        <p:spPr>
          <a:xfrm>
            <a:off x="1539875" y="555625"/>
            <a:ext cx="4233863" cy="228282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E5F1D193-801A-4E90-A56E-EFF193474F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76" r="2" b="14274"/>
          <a:stretch/>
        </p:blipFill>
        <p:spPr>
          <a:xfrm>
            <a:off x="1539875" y="2900363"/>
            <a:ext cx="4233863" cy="228441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B77B2EE3-4DEE-4FB4-9909-F3778B75E8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53" r="-2" b="21055"/>
          <a:stretch/>
        </p:blipFill>
        <p:spPr>
          <a:xfrm>
            <a:off x="5835650" y="555625"/>
            <a:ext cx="4814888" cy="22828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E64EA632-9636-4FBB-94CA-C875971C54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638" r="2" b="2"/>
          <a:stretch/>
        </p:blipFill>
        <p:spPr>
          <a:xfrm>
            <a:off x="5835650" y="2900363"/>
            <a:ext cx="4814888" cy="2284413"/>
          </a:xfrm>
          <a:prstGeom prst="rect">
            <a:avLst/>
          </a:prstGeom>
        </p:spPr>
      </p:pic>
      <p:sp>
        <p:nvSpPr>
          <p:cNvPr id="8" name="Tytuł 7">
            <a:extLst>
              <a:ext uri="{FF2B5EF4-FFF2-40B4-BE49-F238E27FC236}">
                <a16:creationId xmlns:a16="http://schemas.microsoft.com/office/drawing/2014/main" xmlns="" id="{E0FBD47A-6341-4D64-931D-E1CDBAE0B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8141"/>
            <a:ext cx="10515600" cy="942664"/>
          </a:xfrm>
        </p:spPr>
        <p:txBody>
          <a:bodyPr>
            <a:normAutofit/>
          </a:bodyPr>
          <a:lstStyle/>
          <a:p>
            <a:pPr algn="ctr"/>
            <a:r>
              <a:rPr lang="uk-UA" sz="2900" b="1" dirty="0"/>
              <a:t>Ректорський семінар в Одесі - </a:t>
            </a:r>
            <a:r>
              <a:rPr lang="pl-PL" sz="2900" b="1" dirty="0"/>
              <a:t>Seminarium Rektorów w Odessie 28.09.2021</a:t>
            </a:r>
          </a:p>
        </p:txBody>
      </p:sp>
    </p:spTree>
    <p:extLst>
      <p:ext uri="{BB962C8B-B14F-4D97-AF65-F5344CB8AC3E}">
        <p14:creationId xmlns:p14="http://schemas.microsoft.com/office/powerpoint/2010/main" val="1402672742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0F871EB8-09B0-4CA7-AF1B-DD6381E840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8140" y="365125"/>
            <a:ext cx="107956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800" b="1" dirty="0">
                <a:latin typeface="+mn-lt"/>
              </a:rPr>
              <a:t>Osiągnięcia Projektu </a:t>
            </a:r>
            <a:r>
              <a:rPr lang="uk-UA" sz="2800" b="1" dirty="0">
                <a:latin typeface="+mn-lt"/>
              </a:rPr>
              <a:t>– Досягнення Проєкту </a:t>
            </a:r>
            <a:r>
              <a:rPr lang="pl-PL" sz="2800" b="1" dirty="0">
                <a:latin typeface="+mn-lt"/>
              </a:rPr>
              <a:t>2018-2021</a:t>
            </a:r>
            <a:r>
              <a:rPr lang="pl-PL" sz="2800" b="1" dirty="0"/>
              <a:t/>
            </a:r>
            <a:br>
              <a:rPr lang="pl-PL" sz="2800" b="1" dirty="0"/>
            </a:br>
            <a:r>
              <a:rPr lang="pl-PL" sz="2800" b="1" i="1" dirty="0"/>
              <a:t>Upowszechnianie, popularyzacja wyników Projektu – </a:t>
            </a:r>
            <a:br>
              <a:rPr lang="pl-PL" sz="2800" b="1" i="1" dirty="0"/>
            </a:br>
            <a:r>
              <a:rPr lang="uk-UA" sz="2800" b="1" i="1" dirty="0"/>
              <a:t>Поширення, популяризація результатів Проєкту </a:t>
            </a:r>
            <a:endParaRPr lang="pl-PL" sz="2800" b="1" dirty="0"/>
          </a:p>
        </p:txBody>
      </p:sp>
      <p:sp>
        <p:nvSpPr>
          <p:cNvPr id="9" name="Symbol zastępczy zawartości 5">
            <a:extLst>
              <a:ext uri="{FF2B5EF4-FFF2-40B4-BE49-F238E27FC236}">
                <a16:creationId xmlns:a16="http://schemas.microsoft.com/office/drawing/2014/main" xmlns="" id="{BC893F82-BF4E-439A-A903-68DF9D6FF7D6}"/>
              </a:ext>
            </a:extLst>
          </p:cNvPr>
          <p:cNvSpPr txBox="1">
            <a:spLocks/>
          </p:cNvSpPr>
          <p:nvPr/>
        </p:nvSpPr>
        <p:spPr>
          <a:xfrm>
            <a:off x="477987" y="1586706"/>
            <a:ext cx="5946374" cy="36845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0E49E00D-C9FA-4E13-8775-540BAF102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83" y="2000993"/>
            <a:ext cx="3662776" cy="274708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C08FF8E6-8188-44B0-85C8-EB7221FD9C6D}"/>
              </a:ext>
            </a:extLst>
          </p:cNvPr>
          <p:cNvSpPr txBox="1"/>
          <p:nvPr/>
        </p:nvSpPr>
        <p:spPr>
          <a:xfrm>
            <a:off x="326383" y="5040008"/>
            <a:ext cx="3662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XII Forum Europa-Ukraina w Rzeszowie, </a:t>
            </a:r>
            <a:endParaRPr kumimoji="0" lang="uk-U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24-25.01.2019, XIII Forum 4-5.02.2020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D9FF4CD5-DBA8-42B8-BB00-821F64FD1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9113" y="2155640"/>
            <a:ext cx="3664779" cy="207068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E832A6EA-1631-45D5-9204-E533EC69D564}"/>
              </a:ext>
            </a:extLst>
          </p:cNvPr>
          <p:cNvSpPr txBox="1"/>
          <p:nvPr/>
        </p:nvSpPr>
        <p:spPr>
          <a:xfrm>
            <a:off x="8299113" y="5057263"/>
            <a:ext cx="349959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400" dirty="0">
                <a:solidFill>
                  <a:prstClr val="black"/>
                </a:solidFill>
                <a:latin typeface="Calibri" panose="020F0502020204030204"/>
              </a:rPr>
              <a:t>Наукові конференції / 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Konferencje naukowe, np. 6th Central </a:t>
            </a:r>
            <a:r>
              <a:rPr lang="pl-PL" sz="1400" dirty="0" err="1">
                <a:solidFill>
                  <a:prstClr val="black"/>
                </a:solidFill>
                <a:latin typeface="Calibri" panose="020F0502020204030204"/>
              </a:rPr>
              <a:t>European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Calibri" panose="020F0502020204030204"/>
              </a:rPr>
              <a:t>Higher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Calibri" panose="020F0502020204030204"/>
              </a:rPr>
              <a:t>Education</a:t>
            </a:r>
            <a:r>
              <a:rPr lang="pl-PL" sz="1400" dirty="0">
                <a:solidFill>
                  <a:prstClr val="black"/>
                </a:solidFill>
                <a:latin typeface="Calibri" panose="020F0502020204030204"/>
              </a:rPr>
              <a:t> Conference, 22-23.04.2021 (online)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515F1CA5-5220-4682-BB32-B327A89B77C5}"/>
              </a:ext>
            </a:extLst>
          </p:cNvPr>
          <p:cNvSpPr txBox="1"/>
          <p:nvPr/>
        </p:nvSpPr>
        <p:spPr>
          <a:xfrm>
            <a:off x="4160627" y="4990866"/>
            <a:ext cx="36627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dirty="0"/>
              <a:t>Саміт регіональної та економічної дипломатії - </a:t>
            </a:r>
            <a:r>
              <a:rPr lang="pl-PL" sz="1400" dirty="0"/>
              <a:t>Szczyt Dyplomacji Samorządowej i Ekonomicznej</a:t>
            </a:r>
            <a:r>
              <a:rPr lang="uk-UA" sz="1400" dirty="0"/>
              <a:t>б 9-10.09.2019</a:t>
            </a:r>
            <a:endParaRPr lang="pl-PL" sz="14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2FDE4BD9-884E-493A-8ABA-1DE325810C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627" y="1967235"/>
            <a:ext cx="4120625" cy="274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27813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0C50691-858F-4C85-91B3-A578CB602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59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/>
              <a:t>Польсько-українська співпраця ректорів як інструмент розвитку лідерів у вищій освіті у доповіді </a:t>
            </a:r>
            <a:r>
              <a:rPr lang="pl-PL" sz="2800" b="1" dirty="0"/>
              <a:t>EUA NEWLEAD </a:t>
            </a:r>
            <a:r>
              <a:rPr lang="pl-PL" sz="2800" b="1" dirty="0" smtClean="0"/>
              <a:t>–</a:t>
            </a:r>
            <a:r>
              <a:rPr lang="uk-UA" sz="2800" b="1" dirty="0" smtClean="0"/>
              <a:t> </a:t>
            </a:r>
            <a:br>
              <a:rPr lang="uk-UA" sz="2800" b="1" dirty="0" smtClean="0"/>
            </a:br>
            <a:r>
              <a:rPr lang="uk-UA" sz="2800" b="1" dirty="0"/>
              <a:t/>
            </a:r>
            <a:br>
              <a:rPr lang="uk-UA" sz="2800" b="1" dirty="0"/>
            </a:br>
            <a:r>
              <a:rPr lang="pl-PL" sz="2800" b="1" dirty="0" smtClean="0"/>
              <a:t>Współpraca </a:t>
            </a:r>
            <a:r>
              <a:rPr lang="pl-PL" sz="2800" b="1" dirty="0"/>
              <a:t>polsko-ukraińska uznana przez EUA działaniem na rzecz rozwoju przywództwa w szkolnictwie wyższym – projekt NEWLEAD, 2021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EB3D8D15-6F9D-4BDA-80DE-47033488E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43" y="2559008"/>
            <a:ext cx="9754630" cy="39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88642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05E2B6C6-C5E2-46FD-8865-E5607CDD4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7" y="3183782"/>
            <a:ext cx="11943026" cy="3350214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ECCBEADA-63C6-4EE4-845F-849551B50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0519"/>
            <a:ext cx="12273447" cy="94870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xmlns="" id="{301E6467-709B-42B9-B247-EF87208ED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629" y="206742"/>
            <a:ext cx="3700130" cy="111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3942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10BB14F2-8158-481F-B754-AD1D5032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72258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b="1" dirty="0"/>
              <a:t>Raport końcowy Projektu</a:t>
            </a:r>
            <a:br>
              <a:rPr lang="pl-PL" sz="2800" b="1" dirty="0"/>
            </a:br>
            <a:r>
              <a:rPr lang="uk-UA" sz="2800" b="1" dirty="0"/>
              <a:t>Публікація за результатами Проєкту</a:t>
            </a:r>
            <a:endParaRPr lang="pl-PL" sz="2800" b="1" dirty="0"/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xmlns="" id="{8C59759B-C335-495A-AC74-310185E9ED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26311" y="1497821"/>
            <a:ext cx="3933355" cy="3523631"/>
          </a:xfrm>
        </p:spPr>
      </p:pic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xmlns="" id="{F8ADBFDE-810A-42AA-8DB9-9CDDBD982E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t="15024" r="-1241" b="25468"/>
          <a:stretch/>
        </p:blipFill>
        <p:spPr>
          <a:xfrm>
            <a:off x="1632334" y="1497821"/>
            <a:ext cx="3741676" cy="3523631"/>
          </a:xfrm>
        </p:spPr>
      </p:pic>
    </p:spTree>
    <p:extLst>
      <p:ext uri="{BB962C8B-B14F-4D97-AF65-F5344CB8AC3E}">
        <p14:creationId xmlns:p14="http://schemas.microsoft.com/office/powerpoint/2010/main" val="159736563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74" y="235714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 smtClean="0"/>
              <a:t>Monografia końcowa</a:t>
            </a:r>
            <a:endParaRPr lang="pl-PL" dirty="0"/>
          </a:p>
        </p:txBody>
      </p:sp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51255192"/>
              </p:ext>
            </p:extLst>
          </p:nvPr>
        </p:nvGraphicFramePr>
        <p:xfrm>
          <a:off x="653845" y="1160225"/>
          <a:ext cx="10536957" cy="5076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31616" y="647670"/>
            <a:ext cx="5183188" cy="411956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Фінальна монографія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96335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74" y="235714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Spis treści 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6035" y="1311122"/>
            <a:ext cx="5434907" cy="481282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pl-PL" sz="1800" dirty="0"/>
              <a:t>Słowo wstępne Ministerstwa Edukacji i Nauki</a:t>
            </a:r>
          </a:p>
          <a:p>
            <a:pPr>
              <a:spcBef>
                <a:spcPts val="600"/>
              </a:spcBef>
            </a:pPr>
            <a:r>
              <a:rPr lang="pl-PL" sz="1800" dirty="0"/>
              <a:t>Słowo wstępne Konferencji Rektorów Akademickich Szkół Polskich</a:t>
            </a:r>
          </a:p>
          <a:p>
            <a:pPr>
              <a:spcBef>
                <a:spcPts val="600"/>
              </a:spcBef>
            </a:pPr>
            <a:r>
              <a:rPr lang="pl-PL" sz="1800" dirty="0"/>
              <a:t>Słowo wstępne Przewodniczącego Związku Rektorów Uczelni Ukrainy </a:t>
            </a:r>
          </a:p>
          <a:p>
            <a:pPr>
              <a:spcBef>
                <a:spcPts val="600"/>
              </a:spcBef>
            </a:pPr>
            <a:r>
              <a:rPr lang="pl-PL" sz="1800" dirty="0"/>
              <a:t>Wprowadzenie </a:t>
            </a:r>
          </a:p>
          <a:p>
            <a:pPr>
              <a:spcBef>
                <a:spcPts val="600"/>
              </a:spcBef>
            </a:pPr>
            <a:r>
              <a:rPr lang="pl-PL" sz="1800" dirty="0"/>
              <a:t>Lista osób oraz instytucji uczestniczących w realizacji Projektu MEiN–PW w latach 2018–2021</a:t>
            </a:r>
          </a:p>
          <a:p>
            <a:pPr>
              <a:spcBef>
                <a:spcPts val="600"/>
              </a:spcBef>
            </a:pPr>
            <a:r>
              <a:rPr lang="pl-PL" sz="1800" dirty="0"/>
              <a:t>ROZDZIAŁ 1</a:t>
            </a:r>
            <a:r>
              <a:rPr lang="uk-UA" sz="1800" dirty="0"/>
              <a:t>. </a:t>
            </a:r>
            <a:r>
              <a:rPr lang="pl-PL" sz="1800" dirty="0"/>
              <a:t>Założenia ogólne Projektu MEiN–PW</a:t>
            </a:r>
            <a:endParaRPr lang="uk-UA" sz="1800" dirty="0"/>
          </a:p>
          <a:p>
            <a:pPr>
              <a:spcBef>
                <a:spcPts val="600"/>
              </a:spcBef>
            </a:pPr>
            <a:r>
              <a:rPr lang="pl-PL" sz="1800" dirty="0"/>
              <a:t>ROZDZIAŁ 2</a:t>
            </a:r>
            <a:r>
              <a:rPr lang="uk-UA" sz="1800" dirty="0"/>
              <a:t>. </a:t>
            </a:r>
            <a:r>
              <a:rPr lang="pl-PL" sz="1800" dirty="0"/>
              <a:t>Finansowanie szkolnictwa wyższego na poziomie systemowym i instytucjonalnym</a:t>
            </a:r>
            <a:r>
              <a:rPr lang="uk-UA" sz="1800" dirty="0"/>
              <a:t> </a:t>
            </a:r>
            <a:r>
              <a:rPr lang="pl-PL" sz="1800" dirty="0"/>
              <a:t>w Polsce i w Ukrainie</a:t>
            </a:r>
            <a:endParaRPr lang="uk-UA" sz="1800" dirty="0"/>
          </a:p>
          <a:p>
            <a:pPr>
              <a:spcBef>
                <a:spcPts val="600"/>
              </a:spcBef>
            </a:pPr>
            <a:r>
              <a:rPr lang="pl-PL" sz="1800" dirty="0"/>
              <a:t>ROZDZIAŁ 3</a:t>
            </a:r>
            <a:r>
              <a:rPr lang="uk-UA" sz="1800" dirty="0"/>
              <a:t>. </a:t>
            </a:r>
            <a:r>
              <a:rPr lang="pl-PL" sz="1800" dirty="0"/>
              <a:t>Rankingi w strategiach uczelni polskich i </a:t>
            </a:r>
            <a:r>
              <a:rPr lang="pl-PL" sz="1800" dirty="0" smtClean="0"/>
              <a:t>ukraińskich</a:t>
            </a:r>
            <a:endParaRPr lang="uk-UA" sz="1800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31616" y="647670"/>
            <a:ext cx="5183188" cy="411956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Зміст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98368" y="1076322"/>
            <a:ext cx="6241331" cy="515070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uk-UA" sz="1800" dirty="0"/>
              <a:t>Передмова Міністра освіти і науки Польщі 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Вступне слово Президента Конференції ректорів академічних шкіл Польщі 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Вступне слово Голови Спілки ректорів закладів вищої освіти України 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Вступ 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Перелік інституцій та осіб, які брали участь у реалізації Проєкту у 2018–2021 рр. 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РОЗДІЛ 1. Загальні засади проєкту „Польсько-українська співпраця представницьких організацій ректорів задля вдосконалення діяльності закладів вищої освіти”, реалізованого Варшавською Політехнікою за фінансової підтримки Міністерства освіти і науки Польщі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РОЗДІЛ 2. Фінансування вищої освіти на системному та інституційному рівнях у Польщі та Україні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РОЗДІЛ 3. Рейтинги у стратегіях розвитку польських та українських закладів вищої освіти</a:t>
            </a:r>
          </a:p>
          <a:p>
            <a:pPr>
              <a:spcBef>
                <a:spcPts val="600"/>
              </a:spcBef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477167353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74" y="235714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Spis treści 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31616" y="647670"/>
            <a:ext cx="5183188" cy="411956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Зміст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85794" y="1126621"/>
            <a:ext cx="6241331" cy="515070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uk-UA" sz="1800" dirty="0"/>
              <a:t>РОЗДІЛ 4. Аналіз положень статутів польських та українських ЗВО: дослідження особли востей статутів закладів вищої освіти у контексті університетської автономії та  чинного законодавства у сфері вищої освіти в Польщі та Україні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РОЗДІЛ 5. Докторські школи у закладах вищої освіти Польщі: організаційно-управлінські моделі та перший досвід після впровадження реформи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РОЗДІЛ 6. Коментар експертної групи щодо результатів Проєкту </a:t>
            </a:r>
            <a:r>
              <a:rPr lang="pl-PL" sz="1800" dirty="0" err="1"/>
              <a:t>MEiN</a:t>
            </a:r>
            <a:r>
              <a:rPr lang="pl-PL" sz="1800" dirty="0"/>
              <a:t>–PW</a:t>
            </a:r>
            <a:endParaRPr lang="uk-UA" sz="1800" dirty="0"/>
          </a:p>
          <a:p>
            <a:pPr>
              <a:spcBef>
                <a:spcPts val="600"/>
              </a:spcBef>
            </a:pPr>
            <a:r>
              <a:rPr lang="uk-UA" sz="1800" dirty="0"/>
              <a:t>РОЗДІЛ 7.  Рекомендації з досліджень, проведених у рамках проєкту „Польсько-українська співпраця представницьких організацій ректорів – задля вдосконалення діяльності закладів вищої освіти” у Польщі та Україні, ухвалені ректорами у рамках Спільних </a:t>
            </a:r>
            <a:r>
              <a:rPr lang="pl-PL" sz="1800" dirty="0"/>
              <a:t>p</a:t>
            </a:r>
            <a:r>
              <a:rPr lang="uk-UA" sz="1800" dirty="0"/>
              <a:t>езолюцій 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Прикінцеве слово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Додатки</a:t>
            </a:r>
            <a:endParaRPr lang="pl-PL" sz="1800" dirty="0"/>
          </a:p>
        </p:txBody>
      </p:sp>
      <p:sp>
        <p:nvSpPr>
          <p:cNvPr id="9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 txBox="1">
            <a:spLocks/>
          </p:cNvSpPr>
          <p:nvPr/>
        </p:nvSpPr>
        <p:spPr>
          <a:xfrm>
            <a:off x="128359" y="959026"/>
            <a:ext cx="5432287" cy="4738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endParaRPr lang="uk-UA" sz="1800" dirty="0" smtClean="0"/>
          </a:p>
          <a:p>
            <a:pPr>
              <a:spcBef>
                <a:spcPts val="600"/>
              </a:spcBef>
            </a:pPr>
            <a:r>
              <a:rPr lang="pl-PL" sz="1800" dirty="0" smtClean="0"/>
              <a:t>ROZDZIAŁ 4</a:t>
            </a:r>
            <a:r>
              <a:rPr lang="uk-UA" sz="1800" dirty="0" smtClean="0"/>
              <a:t>. </a:t>
            </a:r>
            <a:r>
              <a:rPr lang="pl-PL" sz="1800" dirty="0" smtClean="0"/>
              <a:t>Ustawa a autonomia statutowa w Polsce i w Ukrainie: rozwiązania statutowe w sferze</a:t>
            </a:r>
            <a:r>
              <a:rPr lang="uk-UA" sz="1800" dirty="0" smtClean="0"/>
              <a:t> </a:t>
            </a:r>
            <a:r>
              <a:rPr lang="pl-PL" sz="1800" dirty="0" smtClean="0"/>
              <a:t>governance wybranych uczelni polskich i ukraińskich</a:t>
            </a:r>
            <a:endParaRPr lang="uk-UA" sz="1800" dirty="0" smtClean="0"/>
          </a:p>
          <a:p>
            <a:pPr>
              <a:spcBef>
                <a:spcPts val="600"/>
              </a:spcBef>
            </a:pPr>
            <a:r>
              <a:rPr lang="pl-PL" sz="1800" dirty="0" smtClean="0"/>
              <a:t>ROZDZIAŁ 5</a:t>
            </a:r>
            <a:r>
              <a:rPr lang="uk-UA" sz="1800" dirty="0" smtClean="0"/>
              <a:t>. </a:t>
            </a:r>
            <a:r>
              <a:rPr lang="pl-PL" sz="1800" dirty="0" smtClean="0"/>
              <a:t>Szkoły doktorskie w Polsce – rozwiązania organizacyjne i zarządcze. Pierwsze doświadczenia</a:t>
            </a:r>
            <a:r>
              <a:rPr lang="uk-UA" sz="1800" dirty="0" smtClean="0"/>
              <a:t> </a:t>
            </a:r>
            <a:r>
              <a:rPr lang="pl-PL" sz="1800" dirty="0" smtClean="0"/>
              <a:t>po reformie</a:t>
            </a:r>
            <a:endParaRPr lang="uk-UA" sz="1800" dirty="0" smtClean="0"/>
          </a:p>
          <a:p>
            <a:pPr>
              <a:spcBef>
                <a:spcPts val="600"/>
              </a:spcBef>
            </a:pPr>
            <a:r>
              <a:rPr lang="pl-PL" sz="1800" dirty="0" smtClean="0"/>
              <a:t>ROZDZIAŁ 6</a:t>
            </a:r>
            <a:r>
              <a:rPr lang="uk-UA" sz="1800" dirty="0" smtClean="0"/>
              <a:t>. </a:t>
            </a:r>
            <a:r>
              <a:rPr lang="pl-PL" sz="1800" dirty="0" smtClean="0"/>
              <a:t>Komentarz Zespołu Ekspertów do wyników Projektu </a:t>
            </a:r>
            <a:r>
              <a:rPr lang="pl-PL" sz="1800" dirty="0" err="1" smtClean="0"/>
              <a:t>MEiN</a:t>
            </a:r>
            <a:r>
              <a:rPr lang="pl-PL" sz="1800" dirty="0" smtClean="0"/>
              <a:t>–PW</a:t>
            </a:r>
            <a:endParaRPr lang="uk-UA" sz="1800" dirty="0" smtClean="0"/>
          </a:p>
          <a:p>
            <a:pPr>
              <a:spcBef>
                <a:spcPts val="600"/>
              </a:spcBef>
            </a:pPr>
            <a:r>
              <a:rPr lang="pl-PL" sz="1800" dirty="0" smtClean="0"/>
              <a:t>ROZDZIAŁ 7</a:t>
            </a:r>
            <a:r>
              <a:rPr lang="uk-UA" sz="1800" dirty="0" smtClean="0"/>
              <a:t>. </a:t>
            </a:r>
            <a:r>
              <a:rPr lang="pl-PL" sz="1800" dirty="0" smtClean="0"/>
              <a:t>Rekomendacje wynikające z</a:t>
            </a:r>
            <a:r>
              <a:rPr lang="uk-UA" sz="1800" dirty="0" smtClean="0"/>
              <a:t> </a:t>
            </a:r>
            <a:r>
              <a:rPr lang="pl-PL" sz="1800" dirty="0" smtClean="0"/>
              <a:t>przeprowadzonych badań w ramach Projektu „Polsko-ukraińska współpraca instytucji przedstawicielskich reprezentujących rektorów, na</a:t>
            </a:r>
            <a:r>
              <a:rPr lang="uk-UA" sz="1800" dirty="0" smtClean="0"/>
              <a:t> </a:t>
            </a:r>
            <a:r>
              <a:rPr lang="pl-PL" sz="1800" dirty="0" smtClean="0"/>
              <a:t>rzecz doskonalenia działania uczelni” w Polsce i w Ukrainie, przyjęte przez rektorów</a:t>
            </a:r>
            <a:r>
              <a:rPr lang="uk-UA" sz="1800" dirty="0" smtClean="0"/>
              <a:t> </a:t>
            </a:r>
            <a:r>
              <a:rPr lang="pl-PL" sz="1800" dirty="0" smtClean="0"/>
              <a:t>w treści Stanowisk Wspólnych</a:t>
            </a:r>
            <a:endParaRPr lang="uk-UA" sz="1800" dirty="0" smtClean="0"/>
          </a:p>
          <a:p>
            <a:pPr>
              <a:spcBef>
                <a:spcPts val="600"/>
              </a:spcBef>
            </a:pPr>
            <a:r>
              <a:rPr lang="pl-PL" sz="1800" dirty="0" smtClean="0"/>
              <a:t>Uwagi końcowe</a:t>
            </a:r>
            <a:endParaRPr lang="uk-UA" sz="1800" dirty="0" smtClean="0"/>
          </a:p>
          <a:p>
            <a:pPr>
              <a:spcBef>
                <a:spcPts val="600"/>
              </a:spcBef>
            </a:pPr>
            <a:r>
              <a:rPr lang="pl-PL" sz="1800" dirty="0" smtClean="0"/>
              <a:t>Dodatki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237349409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961" y="874675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 smtClean="0"/>
              <a:t>Kluczowe </a:t>
            </a:r>
            <a:r>
              <a:rPr lang="pl-PL" dirty="0" smtClean="0"/>
              <a:t>wnioski</a:t>
            </a:r>
            <a:endParaRPr lang="pl-PL" dirty="0"/>
          </a:p>
        </p:txBody>
      </p:sp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44196487"/>
              </p:ext>
            </p:extLst>
          </p:nvPr>
        </p:nvGraphicFramePr>
        <p:xfrm>
          <a:off x="458713" y="1841480"/>
          <a:ext cx="5551628" cy="39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874676"/>
            <a:ext cx="5183188" cy="823911"/>
          </a:xfrm>
        </p:spPr>
        <p:txBody>
          <a:bodyPr>
            <a:normAutofit/>
          </a:bodyPr>
          <a:lstStyle/>
          <a:p>
            <a:r>
              <a:rPr lang="uk-UA" dirty="0" smtClean="0"/>
              <a:t>Ключові висновки</a:t>
            </a:r>
            <a:endParaRPr lang="pl-PL" dirty="0"/>
          </a:p>
        </p:txBody>
      </p:sp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99910153"/>
              </p:ext>
            </p:extLst>
          </p:nvPr>
        </p:nvGraphicFramePr>
        <p:xfrm>
          <a:off x="6161227" y="1898799"/>
          <a:ext cx="5721139" cy="340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1440247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780" y="2170682"/>
            <a:ext cx="5929220" cy="40920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endParaRPr lang="pl-PL" i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5C0B762-085B-4244-9377-8B9D6BE61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5371" y="2041061"/>
            <a:ext cx="5929220" cy="2447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/>
              <a:t>КЛЮЧОВІ РЕКОМЕНДАЦІЇ ЩОДО ФІНАНСУВАННЯ ВИЩОЇ ОСВІТИ </a:t>
            </a:r>
          </a:p>
          <a:p>
            <a:pPr marL="0" indent="0" algn="ctr">
              <a:buNone/>
            </a:pPr>
            <a:r>
              <a:rPr lang="uk-UA" i="1" dirty="0"/>
              <a:t>Витяг зі Спільної резолюції № 1</a:t>
            </a:r>
            <a:endParaRPr lang="pl-PL" i="1" dirty="0"/>
          </a:p>
        </p:txBody>
      </p:sp>
      <p:sp>
        <p:nvSpPr>
          <p:cNvPr id="4" name="Symbol zastępczy zawartości 5">
            <a:extLst>
              <a:ext uri="{FF2B5EF4-FFF2-40B4-BE49-F238E27FC236}">
                <a16:creationId xmlns:a16="http://schemas.microsoft.com/office/drawing/2014/main" xmlns="" id="{9B74062E-FAE4-44FE-A0A0-CC713A235509}"/>
              </a:ext>
            </a:extLst>
          </p:cNvPr>
          <p:cNvSpPr txBox="1">
            <a:spLocks/>
          </p:cNvSpPr>
          <p:nvPr/>
        </p:nvSpPr>
        <p:spPr>
          <a:xfrm>
            <a:off x="166780" y="2041061"/>
            <a:ext cx="59292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b="1" dirty="0"/>
              <a:t>KLUCZOWE REKOMENDACJE </a:t>
            </a:r>
            <a:br>
              <a:rPr lang="pl-PL" b="1" dirty="0"/>
            </a:br>
            <a:r>
              <a:rPr lang="pl-PL" b="1" dirty="0"/>
              <a:t>NT. FINANSOWANIA UCZELNI</a:t>
            </a:r>
            <a:endParaRPr lang="uk-UA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l-PL" i="1" dirty="0"/>
              <a:t>Treść Stanowiska Wspólnego nr 1</a:t>
            </a:r>
          </a:p>
        </p:txBody>
      </p:sp>
    </p:spTree>
    <p:extLst>
      <p:ext uri="{BB962C8B-B14F-4D97-AF65-F5344CB8AC3E}">
        <p14:creationId xmlns:p14="http://schemas.microsoft.com/office/powerpoint/2010/main" val="168128957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961" y="874675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Rekomendacje adresowane wspólnie do Ministrów</a:t>
            </a:r>
            <a:r>
              <a:rPr lang="uk-UA" dirty="0"/>
              <a:t> </a:t>
            </a:r>
            <a:r>
              <a:rPr lang="pl-PL" dirty="0"/>
              <a:t>i rektorów obu krajów</a:t>
            </a:r>
          </a:p>
        </p:txBody>
      </p:sp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65630514"/>
              </p:ext>
            </p:extLst>
          </p:nvPr>
        </p:nvGraphicFramePr>
        <p:xfrm>
          <a:off x="458712" y="1841479"/>
          <a:ext cx="5432287" cy="3490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874676"/>
            <a:ext cx="5183188" cy="823911"/>
          </a:xfrm>
        </p:spPr>
        <p:txBody>
          <a:bodyPr>
            <a:normAutofit/>
          </a:bodyPr>
          <a:lstStyle/>
          <a:p>
            <a:r>
              <a:rPr lang="uk-UA" dirty="0"/>
              <a:t>Рекомендації, адресовані спільно до Міністрів та ректорів обох країн</a:t>
            </a:r>
            <a:endParaRPr lang="pl-PL" dirty="0"/>
          </a:p>
        </p:txBody>
      </p:sp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11564742"/>
              </p:ext>
            </p:extLst>
          </p:nvPr>
        </p:nvGraphicFramePr>
        <p:xfrm>
          <a:off x="6164690" y="1898799"/>
          <a:ext cx="5717676" cy="314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18541107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96731835"/>
              </p:ext>
            </p:extLst>
          </p:nvPr>
        </p:nvGraphicFramePr>
        <p:xfrm>
          <a:off x="322066" y="1541758"/>
          <a:ext cx="5432287" cy="4738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54E534CC-BD70-434D-887F-F35AC7AB5451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Rekomendacje adresowane </a:t>
            </a:r>
            <a:r>
              <a:rPr lang="uk-UA" dirty="0"/>
              <a:t/>
            </a:r>
            <a:br>
              <a:rPr lang="uk-UA" dirty="0"/>
            </a:br>
            <a:r>
              <a:rPr lang="pl-PL" dirty="0"/>
              <a:t>do Ministra i rektorów polskich</a:t>
            </a:r>
          </a:p>
        </p:txBody>
      </p:sp>
      <p:sp>
        <p:nvSpPr>
          <p:cNvPr id="10" name="Symbol zastępczy tekstu 6">
            <a:extLst>
              <a:ext uri="{FF2B5EF4-FFF2-40B4-BE49-F238E27FC236}">
                <a16:creationId xmlns:a16="http://schemas.microsoft.com/office/drawing/2014/main" xmlns="" id="{364285B2-0C67-477B-B41D-4AE1EA09836D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183188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Рекомендації, адресовані до польського Міністра та ректорів польських ЗВО</a:t>
            </a:r>
            <a:endParaRPr lang="pl-PL" dirty="0"/>
          </a:p>
        </p:txBody>
      </p:sp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91287772"/>
              </p:ext>
            </p:extLst>
          </p:nvPr>
        </p:nvGraphicFramePr>
        <p:xfrm>
          <a:off x="6059036" y="1617207"/>
          <a:ext cx="5622148" cy="4041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3961268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59742329"/>
              </p:ext>
            </p:extLst>
          </p:nvPr>
        </p:nvGraphicFramePr>
        <p:xfrm>
          <a:off x="364643" y="1591216"/>
          <a:ext cx="5494809" cy="4105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26995488"/>
              </p:ext>
            </p:extLst>
          </p:nvPr>
        </p:nvGraphicFramePr>
        <p:xfrm>
          <a:off x="5972618" y="1585175"/>
          <a:ext cx="5758862" cy="4186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59469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780" y="2170682"/>
            <a:ext cx="5929220" cy="40920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endParaRPr lang="pl-PL" i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5C0B762-085B-4244-9377-8B9D6BE61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5371" y="2041061"/>
            <a:ext cx="5929220" cy="2447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/>
              <a:t>КЛЮЧОВІ РЕКОМЕНДАЦІЇ ЩОДО РЕЙТИНГІВ У СТРАТЕГІЯХ РОЗВИТКУ УНІВЕРСИТЕТІВ</a:t>
            </a:r>
          </a:p>
          <a:p>
            <a:pPr marL="0" indent="0" algn="ctr">
              <a:buNone/>
            </a:pPr>
            <a:r>
              <a:rPr lang="uk-UA" i="1" dirty="0"/>
              <a:t>Витяг зі Спільної резолюції № 2</a:t>
            </a:r>
            <a:endParaRPr lang="pl-PL" i="1" dirty="0"/>
          </a:p>
        </p:txBody>
      </p:sp>
      <p:sp>
        <p:nvSpPr>
          <p:cNvPr id="4" name="Symbol zastępczy zawartości 5">
            <a:extLst>
              <a:ext uri="{FF2B5EF4-FFF2-40B4-BE49-F238E27FC236}">
                <a16:creationId xmlns:a16="http://schemas.microsoft.com/office/drawing/2014/main" xmlns="" id="{9B74062E-FAE4-44FE-A0A0-CC713A235509}"/>
              </a:ext>
            </a:extLst>
          </p:cNvPr>
          <p:cNvSpPr txBox="1">
            <a:spLocks/>
          </p:cNvSpPr>
          <p:nvPr/>
        </p:nvSpPr>
        <p:spPr>
          <a:xfrm>
            <a:off x="166780" y="2041061"/>
            <a:ext cx="59292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KLUCZOWE REKOMENDACJE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NT. RANKINGÓW W STRATEGIACH ROZWOJU UCZELNI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Treść Stanowiska Wspólnego nr 2</a:t>
            </a:r>
          </a:p>
        </p:txBody>
      </p:sp>
    </p:spTree>
    <p:extLst>
      <p:ext uri="{BB962C8B-B14F-4D97-AF65-F5344CB8AC3E}">
        <p14:creationId xmlns:p14="http://schemas.microsoft.com/office/powerpoint/2010/main" val="322608126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64693116"/>
              </p:ext>
            </p:extLst>
          </p:nvPr>
        </p:nvGraphicFramePr>
        <p:xfrm>
          <a:off x="290632" y="1509153"/>
          <a:ext cx="5367638" cy="4325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54E534CC-BD70-434D-887F-F35AC7AB5451}"/>
              </a:ext>
            </a:extLst>
          </p:cNvPr>
          <p:cNvSpPr txBox="1">
            <a:spLocks/>
          </p:cNvSpPr>
          <p:nvPr/>
        </p:nvSpPr>
        <p:spPr>
          <a:xfrm>
            <a:off x="672009" y="610099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polskich</a:t>
            </a:r>
          </a:p>
        </p:txBody>
      </p:sp>
      <p:sp>
        <p:nvSpPr>
          <p:cNvPr id="10" name="Symbol zastępczy tekstu 6">
            <a:extLst>
              <a:ext uri="{FF2B5EF4-FFF2-40B4-BE49-F238E27FC236}">
                <a16:creationId xmlns:a16="http://schemas.microsoft.com/office/drawing/2014/main" xmlns="" id="{364285B2-0C67-477B-B41D-4AE1EA09836D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183188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польського Міністра та ректорів польських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785588567"/>
              </p:ext>
            </p:extLst>
          </p:nvPr>
        </p:nvGraphicFramePr>
        <p:xfrm>
          <a:off x="5938361" y="1672624"/>
          <a:ext cx="5742823" cy="4174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658842257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84543723"/>
              </p:ext>
            </p:extLst>
          </p:nvPr>
        </p:nvGraphicFramePr>
        <p:xfrm>
          <a:off x="290632" y="1492610"/>
          <a:ext cx="5539164" cy="4738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54E534CC-BD70-434D-887F-F35AC7AB5451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polskich</a:t>
            </a:r>
          </a:p>
        </p:txBody>
      </p:sp>
      <p:sp>
        <p:nvSpPr>
          <p:cNvPr id="10" name="Symbol zastępczy tekstu 6">
            <a:extLst>
              <a:ext uri="{FF2B5EF4-FFF2-40B4-BE49-F238E27FC236}">
                <a16:creationId xmlns:a16="http://schemas.microsoft.com/office/drawing/2014/main" xmlns="" id="{364285B2-0C67-477B-B41D-4AE1EA09836D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183188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польського Міністра та ректорів польських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25769438"/>
              </p:ext>
            </p:extLst>
          </p:nvPr>
        </p:nvGraphicFramePr>
        <p:xfrm>
          <a:off x="5829796" y="1590674"/>
          <a:ext cx="5968959" cy="4026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375035592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507" y="1641516"/>
            <a:ext cx="5432287" cy="2871107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AutoNum type="arabicPeriod"/>
            </a:pPr>
            <a:r>
              <a:rPr lang="pl-PL" sz="1600" b="1" dirty="0"/>
              <a:t>W celu stworzenia obiektywnych rankingów należy wziąć pod uwagę</a:t>
            </a:r>
            <a:r>
              <a:rPr lang="uk-UA" sz="1600" b="1" dirty="0"/>
              <a:t> </a:t>
            </a:r>
            <a:r>
              <a:rPr lang="pl-PL" sz="1600" b="1" dirty="0"/>
              <a:t>następujące wskaźniki</a:t>
            </a:r>
            <a:r>
              <a:rPr lang="pl-PL" sz="1600" dirty="0"/>
              <a:t>: </a:t>
            </a:r>
            <a:endParaRPr lang="uk-UA" sz="1600" dirty="0"/>
          </a:p>
          <a:p>
            <a:pPr>
              <a:spcBef>
                <a:spcPts val="600"/>
              </a:spcBef>
            </a:pPr>
            <a:r>
              <a:rPr lang="pl-PL" sz="1600" dirty="0"/>
              <a:t>liczbę publikacji, patentów, grantów i innych osiągnięć,</a:t>
            </a:r>
            <a:r>
              <a:rPr lang="uk-UA" sz="1600" dirty="0"/>
              <a:t> </a:t>
            </a:r>
            <a:r>
              <a:rPr lang="pl-PL" sz="1600" dirty="0"/>
              <a:t>przypadających na jednego pracownika naukowo-dydaktycznego; </a:t>
            </a:r>
            <a:endParaRPr lang="uk-UA" sz="1600" dirty="0"/>
          </a:p>
          <a:p>
            <a:pPr>
              <a:spcBef>
                <a:spcPts val="600"/>
              </a:spcBef>
            </a:pPr>
            <a:r>
              <a:rPr lang="pl-PL" sz="1600" dirty="0"/>
              <a:t>wyniki</a:t>
            </a:r>
            <a:r>
              <a:rPr lang="uk-UA" sz="1600" dirty="0"/>
              <a:t> </a:t>
            </a:r>
            <a:r>
              <a:rPr lang="pl-PL" sz="1600" dirty="0"/>
              <a:t>państwowej i międzynarodowej akredytacji; </a:t>
            </a:r>
            <a:endParaRPr lang="uk-UA" sz="1600" dirty="0"/>
          </a:p>
          <a:p>
            <a:pPr>
              <a:spcBef>
                <a:spcPts val="600"/>
              </a:spcBef>
            </a:pPr>
            <a:r>
              <a:rPr lang="pl-PL" sz="1600" dirty="0"/>
              <a:t>liczbę najczęściej cytowanych</a:t>
            </a:r>
            <a:r>
              <a:rPr lang="uk-UA" sz="1600" dirty="0"/>
              <a:t> </a:t>
            </a:r>
            <a:r>
              <a:rPr lang="pl-PL" sz="1600" dirty="0"/>
              <a:t>badaczy wśród wykładowców na podstawie baz danych (Wskaźnik Hirscha);</a:t>
            </a:r>
            <a:endParaRPr lang="uk-UA" sz="1600" dirty="0"/>
          </a:p>
          <a:p>
            <a:pPr>
              <a:spcBef>
                <a:spcPts val="600"/>
              </a:spcBef>
            </a:pPr>
            <a:r>
              <a:rPr lang="pl-PL" sz="1600" dirty="0"/>
              <a:t>ocenę pracodawców – ustalona na podstawie badania reprezentatywnej grupy</a:t>
            </a:r>
            <a:r>
              <a:rPr lang="uk-UA" sz="1600" dirty="0"/>
              <a:t> </a:t>
            </a:r>
            <a:r>
              <a:rPr lang="pl-PL" sz="1600" dirty="0"/>
              <a:t>pracodawców oraz fundusze, pozyskane drogą grantów (UE, państwowe); </a:t>
            </a:r>
            <a:endParaRPr lang="uk-UA" sz="1600" dirty="0"/>
          </a:p>
          <a:p>
            <a:pPr>
              <a:spcBef>
                <a:spcPts val="600"/>
              </a:spcBef>
            </a:pPr>
            <a:r>
              <a:rPr lang="pl-PL" sz="1600" dirty="0"/>
              <a:t>liczbę</a:t>
            </a:r>
            <a:r>
              <a:rPr lang="uk-UA" sz="1600" dirty="0"/>
              <a:t> </a:t>
            </a:r>
            <a:r>
              <a:rPr lang="pl-PL" sz="1600" dirty="0"/>
              <a:t>artykułów opublikowanych przez wykładowców uniwersytetu w poprzednim</a:t>
            </a:r>
            <a:r>
              <a:rPr lang="uk-UA" sz="1600" dirty="0"/>
              <a:t> </a:t>
            </a:r>
            <a:r>
              <a:rPr lang="pl-PL" sz="1600" dirty="0"/>
              <a:t>roku zindeksowaną w bazach międzynarodowych, w tym z nauk przyrodniczych</a:t>
            </a:r>
            <a:r>
              <a:rPr lang="uk-UA" sz="1600" dirty="0"/>
              <a:t> </a:t>
            </a:r>
            <a:r>
              <a:rPr lang="pl-PL" sz="1600" dirty="0"/>
              <a:t>i społecznych (Science </a:t>
            </a:r>
            <a:r>
              <a:rPr lang="pl-PL" sz="1600" dirty="0" err="1"/>
              <a:t>Citation</a:t>
            </a:r>
            <a:r>
              <a:rPr lang="pl-PL" sz="1600" dirty="0"/>
              <a:t> Index – </a:t>
            </a:r>
            <a:r>
              <a:rPr lang="pl-PL" sz="1600" dirty="0" err="1"/>
              <a:t>Expanded</a:t>
            </a:r>
            <a:r>
              <a:rPr lang="pl-PL" sz="1600" dirty="0"/>
              <a:t> and </a:t>
            </a:r>
            <a:r>
              <a:rPr lang="pl-PL" sz="1600" dirty="0" err="1"/>
              <a:t>Social</a:t>
            </a:r>
            <a:r>
              <a:rPr lang="pl-PL" sz="1600" dirty="0"/>
              <a:t> </a:t>
            </a:r>
            <a:r>
              <a:rPr lang="pl-PL" sz="1600" dirty="0" err="1"/>
              <a:t>Sciences</a:t>
            </a:r>
            <a:r>
              <a:rPr lang="uk-UA" sz="1600" dirty="0"/>
              <a:t> </a:t>
            </a:r>
            <a:r>
              <a:rPr lang="pl-PL" sz="1600" dirty="0" err="1"/>
              <a:t>Citation</a:t>
            </a:r>
            <a:r>
              <a:rPr lang="pl-PL" sz="1600" dirty="0"/>
              <a:t> Index, </a:t>
            </a:r>
            <a:r>
              <a:rPr lang="pl-PL" sz="1600" dirty="0" err="1"/>
              <a:t>Scopus</a:t>
            </a:r>
            <a:r>
              <a:rPr lang="pl-PL" sz="1600" dirty="0"/>
              <a:t>).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0669" y="1641516"/>
            <a:ext cx="6241331" cy="3941015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AutoNum type="arabicPeriod"/>
            </a:pPr>
            <a:r>
              <a:rPr lang="uk-UA" sz="1600" b="1" dirty="0"/>
              <a:t>Для об’єктивного рейтингування мають враховуватись такі показники: </a:t>
            </a:r>
          </a:p>
          <a:p>
            <a:pPr>
              <a:spcBef>
                <a:spcPts val="600"/>
              </a:spcBef>
            </a:pPr>
            <a:r>
              <a:rPr lang="uk-UA" sz="1600" dirty="0"/>
              <a:t>кількість публікацій, патентів, грантів, інших досягнень, у розрахунку на одного науково-педагогічного працівника; </a:t>
            </a:r>
          </a:p>
          <a:p>
            <a:pPr>
              <a:spcBef>
                <a:spcPts val="600"/>
              </a:spcBef>
            </a:pPr>
            <a:r>
              <a:rPr lang="uk-UA" sz="1600" dirty="0"/>
              <a:t>результати національної та міжнародних акредитацій; кількість найбільш цитованих дослідників серед викладачів на підставі баз даних (</a:t>
            </a:r>
            <a:r>
              <a:rPr lang="pl-PL" sz="1600" dirty="0"/>
              <a:t>H-index); </a:t>
            </a:r>
            <a:endParaRPr lang="uk-UA" sz="1600" dirty="0"/>
          </a:p>
          <a:p>
            <a:pPr>
              <a:spcBef>
                <a:spcPts val="600"/>
              </a:spcBef>
            </a:pPr>
            <a:r>
              <a:rPr lang="uk-UA" sz="1600" dirty="0"/>
              <a:t>оцінка роботодавців – визначена шляхом опитування репрезентативної групи роботодавців та кошти, залучені за рахунок грантів (ЄС, державні); </a:t>
            </a:r>
          </a:p>
          <a:p>
            <a:pPr>
              <a:spcBef>
                <a:spcPts val="600"/>
              </a:spcBef>
            </a:pPr>
            <a:r>
              <a:rPr lang="uk-UA" sz="1600" dirty="0"/>
              <a:t>кількість статей, опублікованих викладачами університету за попередній рік, індексованих у міжнародних базах, у тому числі з природничих чи соціальних наук (</a:t>
            </a:r>
            <a:r>
              <a:rPr lang="pl-PL" sz="1600" dirty="0"/>
              <a:t>Science </a:t>
            </a:r>
            <a:r>
              <a:rPr lang="pl-PL" sz="1600" dirty="0" err="1"/>
              <a:t>Citation</a:t>
            </a:r>
            <a:r>
              <a:rPr lang="pl-PL" sz="1600" dirty="0"/>
              <a:t> Index </a:t>
            </a:r>
            <a:r>
              <a:rPr lang="pl-PL" sz="1600" dirty="0" err="1"/>
              <a:t>Expanded</a:t>
            </a:r>
            <a:r>
              <a:rPr lang="pl-PL" sz="1600" dirty="0"/>
              <a:t> and </a:t>
            </a:r>
            <a:r>
              <a:rPr lang="pl-PL" sz="1600" dirty="0" err="1"/>
              <a:t>Social</a:t>
            </a:r>
            <a:r>
              <a:rPr lang="pl-PL" sz="1600" dirty="0"/>
              <a:t> </a:t>
            </a:r>
            <a:r>
              <a:rPr lang="pl-PL" sz="1600" dirty="0" err="1"/>
              <a:t>Sciences</a:t>
            </a:r>
            <a:r>
              <a:rPr lang="pl-PL" sz="1600" dirty="0"/>
              <a:t> </a:t>
            </a:r>
            <a:r>
              <a:rPr lang="pl-PL" sz="1600" dirty="0" err="1"/>
              <a:t>Citation</a:t>
            </a:r>
            <a:r>
              <a:rPr lang="pl-PL" sz="1600" dirty="0"/>
              <a:t> Index, </a:t>
            </a:r>
            <a:r>
              <a:rPr lang="pl-PL" sz="1600" dirty="0" err="1"/>
              <a:t>Scopus</a:t>
            </a:r>
            <a:r>
              <a:rPr lang="pl-PL" sz="1600" dirty="0"/>
              <a:t>).</a:t>
            </a:r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01265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90043174"/>
              </p:ext>
            </p:extLst>
          </p:nvPr>
        </p:nvGraphicFramePr>
        <p:xfrm>
          <a:off x="289201" y="1641516"/>
          <a:ext cx="5540594" cy="3778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26115235"/>
              </p:ext>
            </p:extLst>
          </p:nvPr>
        </p:nvGraphicFramePr>
        <p:xfrm>
          <a:off x="5834305" y="1641515"/>
          <a:ext cx="6236820" cy="420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Rekomendacje adresowane </a:t>
            </a:r>
            <a:r>
              <a:rPr lang="uk-UA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uk-UA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/>
              </a:rPr>
              <a:t>Рекомендації, адресовані до українського Міністра та ректорів українських ЗВО</a:t>
            </a:r>
            <a:endParaRPr lang="pl-PL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9986636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27423870"/>
              </p:ext>
            </p:extLst>
          </p:nvPr>
        </p:nvGraphicFramePr>
        <p:xfrm>
          <a:off x="289201" y="1641516"/>
          <a:ext cx="5540594" cy="3778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одержимое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2005694"/>
              </p:ext>
            </p:extLst>
          </p:nvPr>
        </p:nvGraphicFramePr>
        <p:xfrm>
          <a:off x="5834305" y="1641515"/>
          <a:ext cx="6236820" cy="420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695030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780" y="2170682"/>
            <a:ext cx="5929220" cy="40920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endParaRPr lang="pl-PL" i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5C0B762-085B-4244-9377-8B9D6BE61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5371" y="2041061"/>
            <a:ext cx="5929220" cy="2447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/>
              <a:t>КЛЮЧОВІ РЕКОМЕНДАЦІЇ </a:t>
            </a:r>
            <a:br>
              <a:rPr lang="uk-UA" b="1" dirty="0"/>
            </a:br>
            <a:r>
              <a:rPr lang="uk-UA" b="1" dirty="0"/>
              <a:t>ЩОДО СФЕРИ УПРАВЛІННЯ </a:t>
            </a:r>
            <a:br>
              <a:rPr lang="uk-UA" b="1" dirty="0"/>
            </a:br>
            <a:r>
              <a:rPr lang="uk-UA" b="1" dirty="0"/>
              <a:t>У СТАТУТАХ ЗВО</a:t>
            </a:r>
          </a:p>
          <a:p>
            <a:pPr marL="0" indent="0" algn="ctr">
              <a:buNone/>
            </a:pPr>
            <a:r>
              <a:rPr lang="uk-UA" i="1" dirty="0"/>
              <a:t>Витяг зі Спільної резолюції № 3</a:t>
            </a:r>
            <a:endParaRPr lang="pl-PL" i="1" dirty="0"/>
          </a:p>
        </p:txBody>
      </p:sp>
      <p:sp>
        <p:nvSpPr>
          <p:cNvPr id="4" name="Symbol zastępczy zawartości 5">
            <a:extLst>
              <a:ext uri="{FF2B5EF4-FFF2-40B4-BE49-F238E27FC236}">
                <a16:creationId xmlns:a16="http://schemas.microsoft.com/office/drawing/2014/main" xmlns="" id="{9B74062E-FAE4-44FE-A0A0-CC713A235509}"/>
              </a:ext>
            </a:extLst>
          </p:cNvPr>
          <p:cNvSpPr txBox="1">
            <a:spLocks/>
          </p:cNvSpPr>
          <p:nvPr/>
        </p:nvSpPr>
        <p:spPr>
          <a:xfrm>
            <a:off x="166780" y="2041061"/>
            <a:ext cx="59292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KLUCZOWE REKOMENDACJE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NT. </a:t>
            </a:r>
            <a:r>
              <a:rPr lang="pl-PL" b="1" dirty="0">
                <a:solidFill>
                  <a:prstClr val="black"/>
                </a:solidFill>
                <a:latin typeface="Calibri" panose="020F0502020204030204"/>
              </a:rPr>
              <a:t>SFERY GOVERNANCE W STATUTACH UCZELNI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Treść Stanowiska Wspólnego nr 3</a:t>
            </a:r>
          </a:p>
        </p:txBody>
      </p:sp>
    </p:spTree>
    <p:extLst>
      <p:ext uri="{BB962C8B-B14F-4D97-AF65-F5344CB8AC3E}">
        <p14:creationId xmlns:p14="http://schemas.microsoft.com/office/powerpoint/2010/main" val="138539477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960" y="708420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Rekomendacje adresowane wspólnie do Ministrów</a:t>
            </a:r>
            <a:r>
              <a:rPr lang="uk-UA" dirty="0"/>
              <a:t> </a:t>
            </a:r>
            <a:r>
              <a:rPr lang="pl-PL" dirty="0"/>
              <a:t>i rektorów obu krajów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052" y="1532331"/>
            <a:ext cx="5401679" cy="385867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sz="1400" b="1" dirty="0"/>
              <a:t>[Rektor]</a:t>
            </a:r>
          </a:p>
          <a:p>
            <a:pPr>
              <a:spcBef>
                <a:spcPts val="600"/>
              </a:spcBef>
            </a:pPr>
            <a:r>
              <a:rPr lang="pl-PL" sz="1400" dirty="0"/>
              <a:t>W uczelni o statusie uczelni badawczej, </a:t>
            </a:r>
            <a:r>
              <a:rPr lang="pl-PL" sz="1400" b="1" dirty="0"/>
              <a:t>kandydowanie do pełnienia funkcji</a:t>
            </a:r>
            <a:r>
              <a:rPr lang="x-none" sz="1400" b="1" dirty="0"/>
              <a:t> </a:t>
            </a:r>
            <a:r>
              <a:rPr lang="pl-PL" sz="1400" b="1" dirty="0"/>
              <a:t>rektora powinno być uprawnieniem dla osób zatrudnionych </a:t>
            </a:r>
            <a:r>
              <a:rPr lang="uk-UA" sz="1400" b="1" dirty="0"/>
              <a:t/>
            </a:r>
            <a:br>
              <a:rPr lang="uk-UA" sz="1400" b="1" dirty="0"/>
            </a:br>
            <a:r>
              <a:rPr lang="pl-PL" sz="1400" b="1" dirty="0" smtClean="0"/>
              <a:t>na </a:t>
            </a:r>
            <a:r>
              <a:rPr lang="pl-PL" sz="1400" b="1" dirty="0"/>
              <a:t>stanowisku</a:t>
            </a:r>
            <a:r>
              <a:rPr lang="x-none" sz="1400" b="1" dirty="0"/>
              <a:t> </a:t>
            </a:r>
            <a:r>
              <a:rPr lang="pl-PL" sz="1400" b="1" dirty="0"/>
              <a:t>profesora</a:t>
            </a:r>
            <a:r>
              <a:rPr lang="pl-PL" sz="1400" dirty="0"/>
              <a:t> lub profesora uczelni.</a:t>
            </a:r>
          </a:p>
          <a:p>
            <a:pPr>
              <a:spcBef>
                <a:spcPts val="600"/>
              </a:spcBef>
            </a:pPr>
            <a:r>
              <a:rPr lang="pl-PL" sz="1400" dirty="0"/>
              <a:t>Kandydat do pełnienia funkcji rektora powinien mieć </a:t>
            </a:r>
            <a:r>
              <a:rPr lang="pl-PL" sz="1400" b="1" dirty="0"/>
              <a:t>obowiązek przedstawienia</a:t>
            </a:r>
            <a:r>
              <a:rPr lang="x-none" sz="1400" b="1" dirty="0"/>
              <a:t> </a:t>
            </a:r>
            <a:r>
              <a:rPr lang="pl-PL" sz="1400" b="1" dirty="0"/>
              <a:t>wizji uczelni i założeń jej wieloletniego programu rozwojowego.</a:t>
            </a:r>
          </a:p>
          <a:p>
            <a:pPr>
              <a:spcBef>
                <a:spcPts val="600"/>
              </a:spcBef>
            </a:pPr>
            <a:r>
              <a:rPr lang="pl-PL" sz="1400" dirty="0"/>
              <a:t>W dalszej perspektywie, proponuje się </a:t>
            </a:r>
            <a:r>
              <a:rPr lang="pl-PL" sz="1400" b="1" dirty="0"/>
              <a:t>rozważenie wzbogacenia możliwości</a:t>
            </a:r>
            <a:r>
              <a:rPr lang="x-none" sz="1400" b="1" dirty="0"/>
              <a:t> </a:t>
            </a:r>
            <a:r>
              <a:rPr lang="pl-PL" sz="1400" b="1" dirty="0"/>
              <a:t>dotychczasowego trybu wyboru rektora, o alternatywną procedurę pod nazwą</a:t>
            </a:r>
            <a:r>
              <a:rPr lang="x-none" sz="1400" b="1" dirty="0"/>
              <a:t> </a:t>
            </a:r>
            <a:r>
              <a:rPr lang="pl-PL" sz="1400" b="1" dirty="0" err="1"/>
              <a:t>searching</a:t>
            </a:r>
            <a:r>
              <a:rPr lang="pl-PL" sz="1400" dirty="0"/>
              <a:t>, opcjonalnie z udziałem międzynarodowych ekspertów. W tym</a:t>
            </a:r>
            <a:r>
              <a:rPr lang="x-none" sz="1400" dirty="0"/>
              <a:t> </a:t>
            </a:r>
            <a:r>
              <a:rPr lang="pl-PL" sz="1400" dirty="0"/>
              <a:t>przypadku, warunkiem ustawowym dopuszczeniem do udziału w procedurze</a:t>
            </a:r>
            <a:r>
              <a:rPr lang="x-none" sz="1400" dirty="0"/>
              <a:t> </a:t>
            </a:r>
            <a:r>
              <a:rPr lang="pl-PL" sz="1400" dirty="0"/>
              <a:t>powinien być stopień doktora.</a:t>
            </a:r>
          </a:p>
          <a:p>
            <a:pPr>
              <a:spcBef>
                <a:spcPts val="600"/>
              </a:spcBef>
            </a:pPr>
            <a:r>
              <a:rPr lang="pl-PL" sz="1400" b="1" dirty="0"/>
              <a:t>Prawo do zgłaszania kandydatów do pełnienia funkcji rektora powinno przysługiwać</a:t>
            </a:r>
            <a:r>
              <a:rPr lang="x-none" sz="1400" b="1" dirty="0"/>
              <a:t> </a:t>
            </a:r>
            <a:r>
              <a:rPr lang="pl-PL" sz="1400" b="1" dirty="0"/>
              <a:t>ograniczonemu zbiorowi podmiotów</a:t>
            </a:r>
            <a:r>
              <a:rPr lang="pl-PL" sz="1400" dirty="0"/>
              <a:t>, określonemu w statucie.</a:t>
            </a:r>
          </a:p>
          <a:p>
            <a:pPr>
              <a:spcBef>
                <a:spcPts val="600"/>
              </a:spcBef>
            </a:pPr>
            <a:r>
              <a:rPr lang="pl-PL" sz="1400" b="1" dirty="0"/>
              <a:t>Istnieje potrzeba dokonania przeglądu i usunięcia z tekstów statutów regulacji</a:t>
            </a:r>
            <a:r>
              <a:rPr lang="x-none" sz="1400" b="1" dirty="0"/>
              <a:t> </a:t>
            </a:r>
            <a:r>
              <a:rPr lang="pl-PL" sz="1400" b="1" dirty="0"/>
              <a:t>ograniczających lub osłabiających siłę przywództwa rektora</a:t>
            </a:r>
            <a:r>
              <a:rPr lang="pl-PL" sz="1400" dirty="0"/>
              <a:t>, poprzez ingerowanie</a:t>
            </a:r>
            <a:r>
              <a:rPr lang="x-none" sz="1400" dirty="0"/>
              <a:t> </a:t>
            </a:r>
            <a:r>
              <a:rPr lang="pl-PL" sz="1400" dirty="0"/>
              <a:t>przez inne organy w jego kompetencje. </a:t>
            </a:r>
            <a:endParaRPr lang="uk-UA" sz="1400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708420"/>
            <a:ext cx="5183188" cy="823911"/>
          </a:xfrm>
        </p:spPr>
        <p:txBody>
          <a:bodyPr>
            <a:normAutofit/>
          </a:bodyPr>
          <a:lstStyle/>
          <a:p>
            <a:r>
              <a:rPr lang="uk-UA" dirty="0"/>
              <a:t>Рекомендації, адресовані спільно до Міністрів та ректорів обох країн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3210" y="1710850"/>
            <a:ext cx="5452359" cy="286114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sz="1400" b="1" dirty="0"/>
              <a:t>[</a:t>
            </a:r>
            <a:r>
              <a:rPr lang="ru-RU" sz="1400" b="1" dirty="0"/>
              <a:t>Ректор]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У закладі вищої освіти, що має статус дослідницького, </a:t>
            </a:r>
            <a:r>
              <a:rPr lang="ru-RU" sz="1400" b="1" dirty="0"/>
              <a:t>балотуватися на</a:t>
            </a:r>
            <a:r>
              <a:rPr lang="x-none" sz="1400" b="1" dirty="0"/>
              <a:t> </a:t>
            </a:r>
            <a:r>
              <a:rPr lang="ru-RU" sz="1400" b="1" dirty="0"/>
              <a:t>ректора мають право особи, які обіймають посаду професора </a:t>
            </a:r>
            <a:r>
              <a:rPr lang="ru-RU" sz="1400" dirty="0"/>
              <a:t>або професора університету.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Претендент на посаду ректора повинен </a:t>
            </a:r>
            <a:r>
              <a:rPr lang="ru-RU" sz="1400" b="1" dirty="0"/>
              <a:t>представити cвоє бачення університету та засади його розвитку у довгостроковій перспективі</a:t>
            </a:r>
            <a:r>
              <a:rPr lang="ru-RU" sz="1400" dirty="0"/>
              <a:t>.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У подальшому пропонується розглянути </a:t>
            </a:r>
            <a:r>
              <a:rPr lang="ru-RU" sz="1400" b="1" dirty="0"/>
              <a:t>можливість розширення моделей наявного порядку вибору ректора альтернативною процедурою під</a:t>
            </a:r>
            <a:r>
              <a:rPr lang="x-none" sz="1400" b="1" dirty="0"/>
              <a:t> </a:t>
            </a:r>
            <a:r>
              <a:rPr lang="ru-RU" sz="1400" b="1" dirty="0"/>
              <a:t>назвою searching</a:t>
            </a:r>
            <a:r>
              <a:rPr lang="ru-RU" sz="1400" dirty="0"/>
              <a:t> (пошук) за участю міжнародних експертів. У цьому випадку законодавчою вимогою участі у процедурі має бути ступінь доктора філософії.</a:t>
            </a:r>
          </a:p>
          <a:p>
            <a:pPr>
              <a:spcBef>
                <a:spcPts val="600"/>
              </a:spcBef>
            </a:pPr>
            <a:r>
              <a:rPr lang="ru-RU" sz="1400" b="1" dirty="0"/>
              <a:t>Право висувати кандидатів на посаду ректора повиннo мати обмежене</a:t>
            </a:r>
            <a:r>
              <a:rPr lang="x-none" sz="1400" b="1" dirty="0"/>
              <a:t> </a:t>
            </a:r>
            <a:r>
              <a:rPr lang="ru-RU" sz="1400" b="1" dirty="0"/>
              <a:t>коло суб’єктів</a:t>
            </a:r>
            <a:r>
              <a:rPr lang="ru-RU" sz="1400" dirty="0"/>
              <a:t>, визначених у статуті.</a:t>
            </a:r>
          </a:p>
          <a:p>
            <a:pPr>
              <a:spcBef>
                <a:spcPts val="600"/>
              </a:spcBef>
            </a:pPr>
            <a:r>
              <a:rPr lang="ru-RU" sz="1400" b="1" dirty="0"/>
              <a:t>Необхідно переглянути та усунути з тексту статутів положення, що всупереч чинному законодавству обмежують або послаблюють керівні повноваження ректора</a:t>
            </a:r>
            <a:r>
              <a:rPr lang="ru-RU" sz="1400" dirty="0"/>
              <a:t>, дозволяючи іншим органам управління втручатися</a:t>
            </a:r>
            <a:r>
              <a:rPr lang="x-none" sz="1400" dirty="0"/>
              <a:t> </a:t>
            </a:r>
            <a:r>
              <a:rPr lang="ru-RU" sz="1400" dirty="0"/>
              <a:t>в його компетенції, за винятком тих функцій, що визначено законом.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3557818041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960" y="708420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Rekomendacje adresowane wspólnie do Ministrów</a:t>
            </a:r>
            <a:r>
              <a:rPr lang="uk-UA" dirty="0"/>
              <a:t> </a:t>
            </a:r>
            <a:r>
              <a:rPr lang="pl-PL" dirty="0"/>
              <a:t>i rektorów obu krajów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24219"/>
            <a:ext cx="5675948" cy="385867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uk-UA" sz="1600" b="1" dirty="0"/>
              <a:t>[Організаційна структура]</a:t>
            </a:r>
          </a:p>
          <a:p>
            <a:pPr>
              <a:spcBef>
                <a:spcPts val="600"/>
              </a:spcBef>
            </a:pPr>
            <a:r>
              <a:rPr lang="uk-UA" sz="1600" b="1" dirty="0"/>
              <a:t>введення до організаційної структури елементів матричного характеру</a:t>
            </a:r>
            <a:r>
              <a:rPr lang="uk-UA" sz="1600" dirty="0"/>
              <a:t>, коли наукові дослідження реалізуються еластично сформованими науковими колективами, навчальний процес – структурними</a:t>
            </a:r>
            <a:r>
              <a:rPr lang="x-none" sz="1600" dirty="0"/>
              <a:t> </a:t>
            </a:r>
            <a:r>
              <a:rPr lang="uk-UA" sz="1600" dirty="0"/>
              <a:t>підрозділами, наприклад, але не обов’язково, факультетами. </a:t>
            </a:r>
            <a:endParaRPr lang="x-none" sz="1600" dirty="0"/>
          </a:p>
          <a:p>
            <a:pPr>
              <a:spcBef>
                <a:spcPts val="600"/>
              </a:spcBef>
            </a:pPr>
            <a:r>
              <a:rPr lang="ru-RU" sz="1600" b="1" dirty="0" err="1" smtClean="0"/>
              <a:t>ут</a:t>
            </a:r>
            <a:r>
              <a:rPr lang="uk-UA" sz="1600" b="1" dirty="0" smtClean="0"/>
              <a:t>вор</a:t>
            </a:r>
            <a:r>
              <a:rPr lang="uk-UA" sz="1600" b="1" dirty="0" smtClean="0"/>
              <a:t>ення </a:t>
            </a:r>
            <a:r>
              <a:rPr lang="uk-UA" sz="1600" b="1" dirty="0" smtClean="0"/>
              <a:t>робочих груп </a:t>
            </a:r>
            <a:r>
              <a:rPr lang="pl-PL" sz="1600" b="1" dirty="0" err="1"/>
              <a:t>task</a:t>
            </a:r>
            <a:r>
              <a:rPr lang="pl-PL" sz="1600" b="1" dirty="0"/>
              <a:t> </a:t>
            </a:r>
            <a:r>
              <a:rPr lang="pl-PL" sz="1600" b="1" dirty="0" err="1"/>
              <a:t>force</a:t>
            </a:r>
            <a:r>
              <a:rPr lang="pl-PL" sz="1600" dirty="0"/>
              <a:t>, </a:t>
            </a:r>
            <a:r>
              <a:rPr lang="uk-UA" sz="1600" dirty="0"/>
              <a:t>а також менш </a:t>
            </a:r>
            <a:r>
              <a:rPr lang="uk-UA" sz="1600" dirty="0" smtClean="0"/>
              <a:t>традиційних організаційних підрозділів, </a:t>
            </a:r>
            <a:r>
              <a:rPr lang="uk-UA" sz="1600" dirty="0"/>
              <a:t>також віртуального або квазівіртуального характеру</a:t>
            </a:r>
            <a:endParaRPr lang="x-none" sz="1600" dirty="0"/>
          </a:p>
          <a:p>
            <a:pPr>
              <a:spcBef>
                <a:spcPts val="600"/>
              </a:spcBef>
            </a:pPr>
            <a:r>
              <a:rPr lang="uk-UA" sz="1600" b="1" dirty="0" smtClean="0"/>
              <a:t>впровадження </a:t>
            </a:r>
            <a:r>
              <a:rPr lang="uk-UA" sz="1600" b="1" dirty="0"/>
              <a:t>більш горизонтальної ієрархії</a:t>
            </a:r>
            <a:r>
              <a:rPr lang="uk-UA" sz="1600" dirty="0"/>
              <a:t>, але не повне її скасування. </a:t>
            </a:r>
            <a:endParaRPr lang="x-none" sz="1600" dirty="0"/>
          </a:p>
          <a:p>
            <a:pPr>
              <a:spcBef>
                <a:spcPts val="600"/>
              </a:spcBef>
            </a:pPr>
            <a:r>
              <a:rPr lang="ru-RU" sz="1600" b="1" dirty="0" err="1"/>
              <a:t>р</a:t>
            </a:r>
            <a:r>
              <a:rPr lang="ru-RU" sz="1600" b="1" dirty="0" err="1" smtClean="0"/>
              <a:t>озробка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положень</a:t>
            </a:r>
            <a:r>
              <a:rPr lang="ru-RU" sz="1600" b="1" dirty="0" smtClean="0"/>
              <a:t>, </a:t>
            </a:r>
            <a:r>
              <a:rPr lang="ru-RU" sz="1600" b="1" dirty="0"/>
              <a:t>які сприяли би проведенню</a:t>
            </a:r>
            <a:r>
              <a:rPr lang="x-none" sz="1600" b="1" dirty="0"/>
              <a:t> </a:t>
            </a:r>
            <a:r>
              <a:rPr lang="ru-RU" sz="1600" b="1" dirty="0"/>
              <a:t>міждисциплінарних досліджень </a:t>
            </a:r>
            <a:r>
              <a:rPr lang="ru-RU" sz="1600" dirty="0"/>
              <a:t>у ситуації відносно жорстких організаційних структур, що базуються на наукових спеціальностях.</a:t>
            </a:r>
            <a:endParaRPr lang="pl-PL" sz="1600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708420"/>
            <a:ext cx="5183188" cy="823911"/>
          </a:xfrm>
        </p:spPr>
        <p:txBody>
          <a:bodyPr>
            <a:normAutofit/>
          </a:bodyPr>
          <a:lstStyle/>
          <a:p>
            <a:r>
              <a:rPr lang="uk-UA" dirty="0"/>
              <a:t>Рекомендації, адресовані спільно до Міністрів та ректорів обох країн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5487" y="1967537"/>
            <a:ext cx="5675949" cy="364083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sz="1600" b="1" dirty="0"/>
              <a:t>[Struktury</a:t>
            </a:r>
            <a:r>
              <a:rPr lang="pl-PL" sz="1600" b="1" dirty="0" smtClean="0"/>
              <a:t>]</a:t>
            </a:r>
            <a:endParaRPr lang="ru-RU" sz="1600" b="1" dirty="0"/>
          </a:p>
          <a:p>
            <a:pPr>
              <a:spcBef>
                <a:spcPts val="600"/>
              </a:spcBef>
            </a:pPr>
            <a:r>
              <a:rPr lang="en-US" sz="1600" b="1" dirty="0"/>
              <a:t>w</a:t>
            </a:r>
            <a:r>
              <a:rPr lang="pl-PL" sz="1600" b="1" dirty="0" smtClean="0"/>
              <a:t>prowadzeni</a:t>
            </a:r>
            <a:r>
              <a:rPr lang="pl-PL" sz="1600" b="1" dirty="0" smtClean="0"/>
              <a:t>e </a:t>
            </a:r>
            <a:r>
              <a:rPr lang="pl-PL" sz="1600" b="1" dirty="0" smtClean="0"/>
              <a:t>w </a:t>
            </a:r>
            <a:r>
              <a:rPr lang="pl-PL" sz="1600" b="1" dirty="0"/>
              <a:t>ramach organizacji uczelni, elementów o charakterze</a:t>
            </a:r>
            <a:r>
              <a:rPr lang="x-none" sz="1600" b="1" dirty="0"/>
              <a:t> </a:t>
            </a:r>
            <a:r>
              <a:rPr lang="pl-PL" sz="1600" b="1" dirty="0"/>
              <a:t>macierzowym</a:t>
            </a:r>
            <a:r>
              <a:rPr lang="pl-PL" sz="1600" dirty="0"/>
              <a:t>, gdzie badania naukowe są realizowane przez elastycznie</a:t>
            </a:r>
            <a:r>
              <a:rPr lang="x-none" sz="1600" dirty="0"/>
              <a:t> </a:t>
            </a:r>
            <a:r>
              <a:rPr lang="pl-PL" sz="1600" dirty="0"/>
              <a:t>kształtowane zespoły, a zadania dydaktyczne przez jednostki organizacyjne,</a:t>
            </a:r>
            <a:r>
              <a:rPr lang="x-none" sz="1600" dirty="0"/>
              <a:t> </a:t>
            </a:r>
            <a:r>
              <a:rPr lang="pl-PL" sz="1600" dirty="0"/>
              <a:t>na przykład ale niekoniecznie, przez wydziały. </a:t>
            </a:r>
            <a:endParaRPr lang="x-none" sz="1600" dirty="0"/>
          </a:p>
          <a:p>
            <a:pPr>
              <a:spcBef>
                <a:spcPts val="600"/>
              </a:spcBef>
            </a:pPr>
            <a:r>
              <a:rPr lang="pl-PL" sz="1600" b="1" dirty="0" smtClean="0"/>
              <a:t>powoływanie </a:t>
            </a:r>
            <a:r>
              <a:rPr lang="pl-PL" sz="1600" b="1" dirty="0"/>
              <a:t>grup działania lub zespołów zadaniowych </a:t>
            </a:r>
            <a:r>
              <a:rPr lang="pl-PL" sz="1600" dirty="0"/>
              <a:t>o charakterze</a:t>
            </a:r>
            <a:r>
              <a:rPr lang="x-none" sz="1600" dirty="0"/>
              <a:t> </a:t>
            </a:r>
            <a:r>
              <a:rPr lang="pl-PL" sz="1600" dirty="0" err="1"/>
              <a:t>task</a:t>
            </a:r>
            <a:r>
              <a:rPr lang="pl-PL" sz="1600" dirty="0"/>
              <a:t> </a:t>
            </a:r>
            <a:r>
              <a:rPr lang="pl-PL" sz="1600" dirty="0" err="1"/>
              <a:t>force</a:t>
            </a:r>
            <a:r>
              <a:rPr lang="pl-PL" sz="1600" dirty="0"/>
              <a:t>, a także mniej konwencjonalnych jednostek organizacyjnych,</a:t>
            </a:r>
            <a:r>
              <a:rPr lang="x-none" sz="1600" dirty="0"/>
              <a:t> </a:t>
            </a:r>
            <a:r>
              <a:rPr lang="pl-PL" sz="1600" dirty="0"/>
              <a:t>także o charakterze wirtualnym lub quasi-wirtualnym, </a:t>
            </a:r>
            <a:endParaRPr lang="x-none" sz="1600" dirty="0"/>
          </a:p>
          <a:p>
            <a:pPr>
              <a:spcBef>
                <a:spcPts val="600"/>
              </a:spcBef>
            </a:pPr>
            <a:r>
              <a:rPr lang="pl-PL" sz="1600" b="1" dirty="0" smtClean="0"/>
              <a:t>spłaszczenie </a:t>
            </a:r>
            <a:r>
              <a:rPr lang="pl-PL" sz="1600" b="1" dirty="0"/>
              <a:t>hierarchii</a:t>
            </a:r>
            <a:r>
              <a:rPr lang="pl-PL" sz="1600" dirty="0"/>
              <a:t>, ale nie</a:t>
            </a:r>
            <a:r>
              <a:rPr lang="x-none" sz="1600" dirty="0"/>
              <a:t> </a:t>
            </a:r>
            <a:r>
              <a:rPr lang="pl-PL" sz="1600" dirty="0"/>
              <a:t>całkowite odejście od niej. </a:t>
            </a:r>
            <a:endParaRPr lang="x-none" sz="1600" dirty="0"/>
          </a:p>
          <a:p>
            <a:pPr>
              <a:spcBef>
                <a:spcPts val="600"/>
              </a:spcBef>
            </a:pPr>
            <a:r>
              <a:rPr lang="pl-PL" sz="1600" b="1" dirty="0" smtClean="0"/>
              <a:t>wskazanie </a:t>
            </a:r>
            <a:r>
              <a:rPr lang="pl-PL" sz="1600" b="1" dirty="0"/>
              <a:t>w uczelni rozwiązań ułatwiających prowadzenie</a:t>
            </a:r>
            <a:r>
              <a:rPr lang="x-none" sz="1600" b="1" dirty="0"/>
              <a:t> </a:t>
            </a:r>
            <a:r>
              <a:rPr lang="pl-PL" sz="1600" b="1" dirty="0"/>
              <a:t>badań interdyscyplinarnych </a:t>
            </a:r>
            <a:r>
              <a:rPr lang="pl-PL" sz="1600" dirty="0"/>
              <a:t>w sytuacji funkcjonowania relatywnie sztywnych</a:t>
            </a:r>
            <a:r>
              <a:rPr lang="x-none" sz="1600" dirty="0"/>
              <a:t> </a:t>
            </a:r>
            <a:r>
              <a:rPr lang="pl-PL" sz="1600" dirty="0"/>
              <a:t>struktur opartych na dyscyplinach naukowych.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7820868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E39DE45A-B93E-43DA-9B42-48315279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960" y="708420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Rekomendacje adresowane wspólnie do Ministrów</a:t>
            </a:r>
            <a:r>
              <a:rPr lang="uk-UA" dirty="0"/>
              <a:t> </a:t>
            </a:r>
            <a:r>
              <a:rPr lang="pl-PL" dirty="0"/>
              <a:t>i rektorów obu krajów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1" y="1998425"/>
            <a:ext cx="5675948" cy="385867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uk-UA" sz="1800" b="1" dirty="0"/>
              <a:t>[Організаційна форма докторських шкіл</a:t>
            </a:r>
            <a:r>
              <a:rPr lang="uk-UA" sz="1800" b="1" dirty="0" smtClean="0"/>
              <a:t>]</a:t>
            </a:r>
          </a:p>
          <a:p>
            <a:pPr marL="0" indent="0">
              <a:spcBef>
                <a:spcPts val="600"/>
              </a:spcBef>
              <a:buNone/>
            </a:pPr>
            <a:endParaRPr lang="uk-UA" sz="1800" b="1" dirty="0"/>
          </a:p>
          <a:p>
            <a:pPr>
              <a:spcBef>
                <a:spcPts val="600"/>
              </a:spcBef>
            </a:pPr>
            <a:r>
              <a:rPr lang="uk-UA" sz="1800" dirty="0"/>
              <a:t>Рекомендується надати </a:t>
            </a:r>
            <a:r>
              <a:rPr lang="uk-UA" sz="1800" b="1" dirty="0"/>
              <a:t>пріоритет міждисциплінарним докторським</a:t>
            </a:r>
            <a:r>
              <a:rPr lang="x-none" sz="1800" b="1" dirty="0"/>
              <a:t> шко</a:t>
            </a:r>
            <a:r>
              <a:rPr lang="uk-UA" sz="1800" b="1" dirty="0"/>
              <a:t>лам, </a:t>
            </a:r>
            <a:r>
              <a:rPr lang="uk-UA" sz="1800" dirty="0"/>
              <a:t>що охоплюють більше двох наукових дисциплін, а можливо, і більше однієї галузі науки</a:t>
            </a:r>
            <a:endParaRPr lang="x-none" sz="1800" dirty="0"/>
          </a:p>
          <a:p>
            <a:pPr>
              <a:spcBef>
                <a:spcPts val="600"/>
              </a:spcBef>
            </a:pPr>
            <a:r>
              <a:rPr lang="uk-UA" sz="1800" b="1" dirty="0"/>
              <a:t>Докторські школи повинні бути пов’язані з дослідницькими проєктами</a:t>
            </a:r>
            <a:r>
              <a:rPr lang="uk-UA" sz="1800" dirty="0"/>
              <a:t>,</a:t>
            </a:r>
            <a:r>
              <a:rPr lang="x-none" sz="1800" dirty="0"/>
              <a:t> </a:t>
            </a:r>
            <a:r>
              <a:rPr lang="uk-UA" sz="1800" dirty="0"/>
              <a:t>які реалізуються в університеті.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837C75C3-1458-4F89-BEA1-DE0BB23C1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708420"/>
            <a:ext cx="5183188" cy="823911"/>
          </a:xfrm>
        </p:spPr>
        <p:txBody>
          <a:bodyPr>
            <a:normAutofit/>
          </a:bodyPr>
          <a:lstStyle/>
          <a:p>
            <a:r>
              <a:rPr lang="uk-UA" dirty="0"/>
              <a:t>Рекомендації, адресовані спільно до Міністрів та ректорів обох країн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0051" y="1998425"/>
            <a:ext cx="5675949" cy="286114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sz="1800" b="1" dirty="0"/>
              <a:t>[Pozycja szkół doktorskich</a:t>
            </a:r>
            <a:r>
              <a:rPr lang="pl-PL" sz="1800" b="1" dirty="0" smtClean="0"/>
              <a:t>]</a:t>
            </a:r>
            <a:endParaRPr lang="uk-UA" sz="1800" b="1" dirty="0" smtClean="0"/>
          </a:p>
          <a:p>
            <a:pPr marL="0" indent="0">
              <a:spcBef>
                <a:spcPts val="600"/>
              </a:spcBef>
              <a:buNone/>
            </a:pPr>
            <a:endParaRPr lang="pl-PL" sz="1800" b="1" dirty="0"/>
          </a:p>
          <a:p>
            <a:pPr>
              <a:spcBef>
                <a:spcPts val="600"/>
              </a:spcBef>
            </a:pPr>
            <a:r>
              <a:rPr lang="pl-PL" sz="1800" dirty="0"/>
              <a:t>Rekomenduje się </a:t>
            </a:r>
            <a:r>
              <a:rPr lang="pl-PL" sz="1800" b="1" dirty="0"/>
              <a:t>nadawanie priorytetu interdyscyplinarnym szkołom doktorskim</a:t>
            </a:r>
            <a:r>
              <a:rPr lang="x-none" sz="1800" b="1" dirty="0"/>
              <a:t> </a:t>
            </a:r>
            <a:r>
              <a:rPr lang="pl-PL" sz="1800" dirty="0"/>
              <a:t>obejmującym więcej niż dwie dyscypliny, a być może także więcej niż</a:t>
            </a:r>
            <a:r>
              <a:rPr lang="x-none" sz="1800" dirty="0"/>
              <a:t> </a:t>
            </a:r>
            <a:r>
              <a:rPr lang="pl-PL" sz="1800" dirty="0"/>
              <a:t>jedną dziedzinę nauk, zwłaszcza w przypadku tzw. dziedzin pokrewnych </a:t>
            </a:r>
            <a:endParaRPr lang="x-none" sz="1800" dirty="0"/>
          </a:p>
          <a:p>
            <a:pPr>
              <a:spcBef>
                <a:spcPts val="600"/>
              </a:spcBef>
            </a:pPr>
            <a:r>
              <a:rPr lang="pl-PL" sz="1800" dirty="0"/>
              <a:t>Zaleca się możliwie </a:t>
            </a:r>
            <a:r>
              <a:rPr lang="pl-PL" sz="1800" b="1" dirty="0"/>
              <a:t>ścisłe powiązanie szkół doktorskich z prowadzonymi</a:t>
            </a:r>
            <a:r>
              <a:rPr lang="x-none" sz="1800" b="1" dirty="0"/>
              <a:t> </a:t>
            </a:r>
            <a:r>
              <a:rPr lang="pl-PL" sz="1800" b="1" dirty="0"/>
              <a:t>projektami badawczymi </a:t>
            </a:r>
            <a:r>
              <a:rPr lang="pl-PL" sz="1800" dirty="0"/>
              <a:t>na uczelni.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970073209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8444" y="1706382"/>
            <a:ext cx="5237687" cy="473874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800" b="1" dirty="0"/>
              <a:t>[Oргани управління]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Перелік органів управління ЗВО, визначений у Законі, не повинен</a:t>
            </a:r>
            <a:r>
              <a:rPr lang="x-none" sz="1800" dirty="0"/>
              <a:t> над</a:t>
            </a:r>
            <a:r>
              <a:rPr lang="ru-RU" sz="1800" dirty="0"/>
              <a:t>мірно розширюватися у </a:t>
            </a:r>
            <a:r>
              <a:rPr lang="ru-RU" sz="1800" dirty="0" smtClean="0"/>
              <a:t>статутах</a:t>
            </a:r>
          </a:p>
          <a:p>
            <a:pPr marL="0" indent="0">
              <a:spcBef>
                <a:spcPts val="600"/>
              </a:spcBef>
              <a:buNone/>
            </a:pPr>
            <a:endParaRPr lang="x-none" sz="1800" dirty="0"/>
          </a:p>
          <a:p>
            <a:pPr marL="0" indent="0">
              <a:spcBef>
                <a:spcPts val="600"/>
              </a:spcBef>
              <a:buNone/>
            </a:pPr>
            <a:r>
              <a:rPr lang="uk-UA" sz="1800" dirty="0" smtClean="0"/>
              <a:t>[</a:t>
            </a:r>
            <a:r>
              <a:rPr lang="uk-UA" sz="1800" b="1" dirty="0"/>
              <a:t>Перелік органів управління, інших, ніж визначені у законі]</a:t>
            </a:r>
          </a:p>
          <a:p>
            <a:pPr>
              <a:spcBef>
                <a:spcPts val="600"/>
              </a:spcBef>
            </a:pPr>
            <a:r>
              <a:rPr lang="uk-UA" sz="1800" dirty="0"/>
              <a:t>Надання радам факультетів статусу органу управління означає спроби</a:t>
            </a:r>
            <a:r>
              <a:rPr lang="pl-PL" sz="1800" dirty="0"/>
              <a:t> </a:t>
            </a:r>
            <a:r>
              <a:rPr lang="uk-UA" sz="1800" dirty="0"/>
              <a:t>зберегти явище надколегіальності в управлінні університетом. Рекомендується усунути зі статутів відповідні положення.</a:t>
            </a:r>
            <a:endParaRPr lang="pl-PL" sz="18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54E534CC-BD70-434D-887F-F35AC7AB5451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polskich</a:t>
            </a:r>
          </a:p>
        </p:txBody>
      </p:sp>
      <p:sp>
        <p:nvSpPr>
          <p:cNvPr id="10" name="Symbol zastępczy tekstu 6">
            <a:extLst>
              <a:ext uri="{FF2B5EF4-FFF2-40B4-BE49-F238E27FC236}">
                <a16:creationId xmlns:a16="http://schemas.microsoft.com/office/drawing/2014/main" xmlns="" id="{364285B2-0C67-477B-B41D-4AE1EA09836D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183188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польського Міністра та ректорів польських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xmlns="" id="{21DF4A65-A882-4273-A9D6-DB636F6A7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8104" y="1681597"/>
            <a:ext cx="5276543" cy="4439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b="1" dirty="0"/>
              <a:t>[Organy]</a:t>
            </a:r>
            <a:r>
              <a:rPr lang="x-none" sz="1800" b="1" dirty="0"/>
              <a:t> </a:t>
            </a:r>
          </a:p>
          <a:p>
            <a:r>
              <a:rPr lang="pl-PL" sz="1800" dirty="0"/>
              <a:t>Katalog organów uczelni określony w ustawie nie powinien być nadmiernie</a:t>
            </a:r>
            <a:r>
              <a:rPr lang="x-none" sz="1800" dirty="0"/>
              <a:t> </a:t>
            </a:r>
            <a:r>
              <a:rPr lang="pl-PL" sz="1800" dirty="0"/>
              <a:t>rozszerzany na podstawie treści </a:t>
            </a:r>
            <a:r>
              <a:rPr lang="pl-PL" sz="1800" dirty="0" smtClean="0"/>
              <a:t>statutu</a:t>
            </a:r>
            <a:endParaRPr lang="uk-UA" sz="1800" dirty="0" smtClean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b="1" dirty="0" smtClean="0"/>
              <a:t>[</a:t>
            </a:r>
            <a:r>
              <a:rPr lang="pl-PL" sz="1800" b="1" dirty="0"/>
              <a:t>Lista innych organów niż ustawowe]</a:t>
            </a:r>
          </a:p>
          <a:p>
            <a:r>
              <a:rPr lang="pl-PL" sz="1800" dirty="0" smtClean="0"/>
              <a:t>Nadawanie </a:t>
            </a:r>
            <a:r>
              <a:rPr lang="pl-PL" sz="1800" dirty="0"/>
              <a:t>radom wydziałów statusu organu oznacza krok w kierunku utrzymania zjawiska </a:t>
            </a:r>
            <a:r>
              <a:rPr lang="pl-PL" sz="1800" dirty="0" err="1"/>
              <a:t>nadkolegialności</a:t>
            </a:r>
            <a:r>
              <a:rPr lang="pl-PL" sz="1800" dirty="0"/>
              <a:t> w zarządzaniu uczelnią, a tym samym nie jest zgodne z intencją ustawodawcy. Rekomenduje się usunięcie ze statutów regulacji o tym charakterze.</a:t>
            </a:r>
          </a:p>
        </p:txBody>
      </p:sp>
    </p:spTree>
    <p:extLst>
      <p:ext uri="{BB962C8B-B14F-4D97-AF65-F5344CB8AC3E}">
        <p14:creationId xmlns:p14="http://schemas.microsoft.com/office/powerpoint/2010/main" val="2275932222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EA4A7798-232E-4800-A0EF-9E3B2A450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0932" y="1630933"/>
            <a:ext cx="5526886" cy="473874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800" b="1" dirty="0" smtClean="0"/>
              <a:t>[</a:t>
            </a:r>
            <a:r>
              <a:rPr lang="ru-RU" sz="1800" b="1" dirty="0"/>
              <a:t>Університетська рада]</a:t>
            </a:r>
          </a:p>
          <a:p>
            <a:pPr>
              <a:spcBef>
                <a:spcPts val="600"/>
              </a:spcBef>
            </a:pPr>
            <a:r>
              <a:rPr lang="ru-RU" sz="1800" b="1" dirty="0"/>
              <a:t>Вікове обмеження для зовнішніх членів університетської ради є необґрунтованим</a:t>
            </a:r>
            <a:r>
              <a:rPr lang="ru-RU" sz="1800" dirty="0"/>
              <a:t>, особливо зважаючи на відсутність таких обмежень для</a:t>
            </a:r>
            <a:r>
              <a:rPr lang="x-none" sz="1800" dirty="0"/>
              <a:t> </a:t>
            </a:r>
            <a:r>
              <a:rPr lang="ru-RU" sz="1800" dirty="0"/>
              <a:t>осіб, які обіймають керівні посади [функції]. Такі обмеження не застосо</a:t>
            </a:r>
            <a:r>
              <a:rPr lang="x-none" sz="1800" dirty="0"/>
              <a:t> </a:t>
            </a:r>
            <a:r>
              <a:rPr lang="ru-RU" sz="1800" dirty="0"/>
              <a:t>вуються до членів наглядових рад державних підприємств та установ.</a:t>
            </a:r>
          </a:p>
          <a:p>
            <a:pPr>
              <a:spcBef>
                <a:spcPts val="600"/>
              </a:spcBef>
            </a:pPr>
            <a:r>
              <a:rPr lang="ru-RU" sz="1800" b="1" dirty="0"/>
              <a:t>Діяльність університетських рад може бути більш корисною для університету</a:t>
            </a:r>
            <a:r>
              <a:rPr lang="ru-RU" sz="1800" dirty="0"/>
              <a:t>, якщо кількість зовнішніх членів перевищуватиме визначений законом мінімум. </a:t>
            </a:r>
            <a:endParaRPr lang="pl-PL" sz="1800" dirty="0"/>
          </a:p>
          <a:p>
            <a:pPr>
              <a:spcBef>
                <a:spcPts val="600"/>
              </a:spcBef>
            </a:pPr>
            <a:r>
              <a:rPr lang="ru-RU" sz="1800" b="1" dirty="0"/>
              <a:t>Доцільно було б у положеннях Закону дозволити університетській раді</a:t>
            </a:r>
            <a:r>
              <a:rPr lang="x-none" sz="1800" b="1" dirty="0"/>
              <a:t> </a:t>
            </a:r>
            <a:r>
              <a:rPr lang="ru-RU" sz="1800" b="1" dirty="0"/>
              <a:t>розширювати сферу компетенції у </a:t>
            </a:r>
            <a:r>
              <a:rPr lang="ru-RU" sz="1800" b="1" dirty="0" smtClean="0"/>
              <a:t>статутах</a:t>
            </a:r>
            <a:r>
              <a:rPr lang="uk-UA" sz="1800" dirty="0" smtClean="0"/>
              <a:t>.</a:t>
            </a:r>
            <a:endParaRPr lang="pl-PL" sz="18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54E534CC-BD70-434D-887F-F35AC7AB5451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Rekomendacje adresowane </a:t>
            </a:r>
            <a:r>
              <a:rPr lang="uk-UA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uk-UA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do Ministra i rektorów polskich</a:t>
            </a:r>
          </a:p>
        </p:txBody>
      </p:sp>
      <p:sp>
        <p:nvSpPr>
          <p:cNvPr id="10" name="Symbol zastępczy tekstu 6">
            <a:extLst>
              <a:ext uri="{FF2B5EF4-FFF2-40B4-BE49-F238E27FC236}">
                <a16:creationId xmlns:a16="http://schemas.microsoft.com/office/drawing/2014/main" xmlns="" id="{364285B2-0C67-477B-B41D-4AE1EA09836D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183188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/>
              </a:rPr>
              <a:t>Рекомендації, адресовані до польського Міністра та ректорів польських ЗВО</a:t>
            </a:r>
            <a:endParaRPr lang="pl-PL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xmlns="" id="{21DF4A65-A882-4273-A9D6-DB636F6A7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5008" y="1518124"/>
            <a:ext cx="5544788" cy="4439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b="1" dirty="0" smtClean="0"/>
              <a:t>[</a:t>
            </a:r>
            <a:r>
              <a:rPr lang="pl-PL" sz="1800" b="1" dirty="0"/>
              <a:t>Rada Uczelni]</a:t>
            </a:r>
          </a:p>
          <a:p>
            <a:r>
              <a:rPr lang="pl-PL" sz="1800" b="1" dirty="0"/>
              <a:t>Nieuzasadnione jest ograniczenie wiekowe dla członków rad uczelni niebędących jej pracownikami</a:t>
            </a:r>
            <a:r>
              <a:rPr lang="pl-PL" sz="1800" dirty="0"/>
              <a:t>, zwłaszcza w świetle braku takich ograniczeń wobec osób zajmujących funkcje kierownicze. Ograniczeń takich nie stosuje się do członków rad nadzorczych spółek Skarbu Państwa.</a:t>
            </a:r>
          </a:p>
          <a:p>
            <a:r>
              <a:rPr lang="pl-PL" sz="1800" b="1" dirty="0" smtClean="0"/>
              <a:t>Korzyści </a:t>
            </a:r>
            <a:r>
              <a:rPr lang="pl-PL" sz="1800" b="1" dirty="0"/>
              <a:t>wynikające z działania rady uczelni mogą być potencjalnie większe</a:t>
            </a:r>
            <a:r>
              <a:rPr lang="pl-PL" sz="1800" dirty="0"/>
              <a:t> w przypadku, gdy grono zewnętrznych jej członków jest większe od ustawowego minimum w tym zakresie. </a:t>
            </a:r>
          </a:p>
          <a:p>
            <a:r>
              <a:rPr lang="pl-PL" sz="1800" b="1" dirty="0"/>
              <a:t>Zasadne byłoby wprowadzenie uprawnienia ustawowego do rozszerzenia w statutach zakresu kompetencji rad uczelni </a:t>
            </a:r>
            <a:r>
              <a:rPr lang="pl-PL" sz="1800" dirty="0"/>
              <a:t>w sposób wykraczający poza aktualne delegacje ustawowe.</a:t>
            </a:r>
          </a:p>
          <a:p>
            <a:pPr marL="0" indent="0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822259933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9796" y="1534637"/>
            <a:ext cx="6052151" cy="3941015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600" b="1" dirty="0"/>
              <a:t>[Спосіб ухвалення статутів ЗВО</a:t>
            </a:r>
            <a:r>
              <a:rPr lang="ru-RU" sz="1600" b="1" dirty="0" smtClean="0"/>
              <a:t>]</a:t>
            </a:r>
          </a:p>
          <a:p>
            <a:pPr marL="0" indent="0">
              <a:spcBef>
                <a:spcPts val="600"/>
              </a:spcBef>
              <a:buNone/>
            </a:pPr>
            <a:endParaRPr lang="ru-RU" sz="1600" b="1" dirty="0"/>
          </a:p>
          <a:p>
            <a:pPr marL="0" indent="0">
              <a:spcBef>
                <a:spcPts val="600"/>
              </a:spcBef>
              <a:buNone/>
            </a:pPr>
            <a:r>
              <a:rPr lang="pl-PL" sz="1600" dirty="0"/>
              <a:t>1. </a:t>
            </a:r>
            <a:r>
              <a:rPr lang="ru-RU" sz="1600" b="1" dirty="0"/>
              <a:t>Варто посилити роль статуту у системі джерел права у вищій освіті, а заклади вищої повинні отримати ширшу автономію у питаннях ухвалення статуту </a:t>
            </a:r>
            <a:r>
              <a:rPr lang="ru-RU" sz="1600" dirty="0"/>
              <a:t>та змін до нього.</a:t>
            </a:r>
            <a:endParaRPr lang="pl-PL" sz="1600" dirty="0"/>
          </a:p>
          <a:p>
            <a:pPr>
              <a:spcBef>
                <a:spcPts val="600"/>
              </a:spcBef>
            </a:pPr>
            <a:r>
              <a:rPr lang="ru-RU" sz="1600" dirty="0"/>
              <a:t>Порядок затвердження статуту державних</a:t>
            </a:r>
            <a:r>
              <a:rPr lang="pl-PL" sz="1600" dirty="0"/>
              <a:t> </a:t>
            </a:r>
            <a:r>
              <a:rPr lang="ru-RU" sz="1600" dirty="0"/>
              <a:t>ЗВО Міністерством як засновником має бути скасований або обмежений. </a:t>
            </a:r>
            <a:endParaRPr lang="pl-PL" sz="1600" dirty="0"/>
          </a:p>
          <a:p>
            <a:pPr>
              <a:spcBef>
                <a:spcPts val="600"/>
              </a:spcBef>
            </a:pPr>
            <a:r>
              <a:rPr lang="ru-RU" sz="1600" dirty="0"/>
              <a:t>за Міністерством має залишитися право верифікації положень статуту з точки зору відповідності нормам чинного законодавства</a:t>
            </a:r>
            <a:r>
              <a:rPr lang="pl-PL" sz="1600" dirty="0"/>
              <a:t> </a:t>
            </a:r>
            <a:r>
              <a:rPr lang="ru-RU" sz="1600" dirty="0"/>
              <a:t>(за прикладом Польщі)</a:t>
            </a:r>
            <a:r>
              <a:rPr lang="ru-RU" sz="1600" dirty="0" smtClean="0"/>
              <a:t>.</a:t>
            </a:r>
          </a:p>
          <a:p>
            <a:pPr>
              <a:spcBef>
                <a:spcPts val="600"/>
              </a:spcBef>
            </a:pPr>
            <a:endParaRPr lang="ru-RU" sz="1600" dirty="0"/>
          </a:p>
          <a:p>
            <a:pPr marL="0" indent="0">
              <a:spcBef>
                <a:spcPts val="600"/>
              </a:spcBef>
              <a:buNone/>
            </a:pPr>
            <a:r>
              <a:rPr lang="ru-RU" sz="1600" dirty="0"/>
              <a:t>2. </a:t>
            </a:r>
            <a:r>
              <a:rPr lang="ru-RU" sz="1600" b="1" dirty="0"/>
              <a:t>Належить реально впроваджувати норми закону про виведення ЗВО зі</a:t>
            </a:r>
            <a:r>
              <a:rPr lang="pl-PL" sz="1600" b="1" dirty="0"/>
              <a:t> </a:t>
            </a:r>
            <a:r>
              <a:rPr lang="ru-RU" sz="1600" b="1" dirty="0"/>
              <a:t>статусу бюджетної установи</a:t>
            </a:r>
            <a:r>
              <a:rPr lang="ru-RU" sz="1600" dirty="0"/>
              <a:t> та, відповідно, обмежити права органів влади як засновників.</a:t>
            </a:r>
            <a:endParaRPr lang="pl-PL" sz="16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78607E0A-D1CC-4119-B9C5-F61562ED0B92}"/>
              </a:ext>
            </a:extLst>
          </p:cNvPr>
          <p:cNvSpPr txBox="1"/>
          <p:nvPr/>
        </p:nvSpPr>
        <p:spPr>
          <a:xfrm>
            <a:off x="310053" y="1534637"/>
            <a:ext cx="538249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/>
              <a:t>[Statut uczelni</a:t>
            </a:r>
            <a:r>
              <a:rPr lang="pl-PL" sz="1600" b="1" dirty="0" smtClean="0"/>
              <a:t>]</a:t>
            </a:r>
            <a:endParaRPr lang="uk-UA" sz="1600" b="1" dirty="0" smtClean="0"/>
          </a:p>
          <a:p>
            <a:endParaRPr lang="pl-PL" sz="1600" b="1" dirty="0"/>
          </a:p>
          <a:p>
            <a:r>
              <a:rPr lang="pl-PL" sz="1600" dirty="0"/>
              <a:t>1. </a:t>
            </a:r>
            <a:r>
              <a:rPr lang="pl-PL" sz="1600" b="1" dirty="0"/>
              <a:t>Rola statutu uczelni w systemie źródeł prawa w szkolnictwie wyższym powinna zostać wzmocniona</a:t>
            </a:r>
            <a:r>
              <a:rPr lang="pl-PL" sz="1600" dirty="0"/>
              <a:t> </a:t>
            </a:r>
            <a:r>
              <a:rPr lang="pl-PL" sz="1600" b="1" dirty="0"/>
              <a:t>a uczelnie powinny uzyskać większą </a:t>
            </a:r>
            <a:r>
              <a:rPr lang="pl-PL" sz="1600" b="1" dirty="0" smtClean="0"/>
              <a:t>autonomię</a:t>
            </a:r>
            <a:r>
              <a:rPr lang="uk-UA" sz="1600" b="1" dirty="0" smtClean="0"/>
              <a:t> </a:t>
            </a:r>
            <a:r>
              <a:rPr lang="pl-PL" sz="1600" b="1" dirty="0" smtClean="0"/>
              <a:t>w </a:t>
            </a:r>
            <a:r>
              <a:rPr lang="pl-PL" sz="1600" b="1" dirty="0"/>
              <a:t>zakresie uchwalania swego statutu</a:t>
            </a:r>
            <a:r>
              <a:rPr lang="pl-PL" sz="1600" dirty="0"/>
              <a:t> i jego nowelizacji.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 wymóg zatwierdzania statutu uczelni państwowej przez ministerstwo jako założyciela, powinien zostać usunięty lub ograniczony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ministerstwo powinno dokonywać weryfikacji przepisów statutowych w zakresie zgodności z obowiązującym prawem (jak to ma miejsce w Polsce)</a:t>
            </a:r>
            <a:r>
              <a:rPr lang="pl-PL" sz="1600" dirty="0" smtClean="0"/>
              <a:t>.</a:t>
            </a:r>
            <a:endParaRPr lang="uk-UA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dirty="0"/>
          </a:p>
          <a:p>
            <a:r>
              <a:rPr lang="pl-PL" sz="1600" dirty="0"/>
              <a:t>2. </a:t>
            </a:r>
            <a:r>
              <a:rPr lang="pl-PL" sz="1600" b="1" dirty="0"/>
              <a:t>Należy wdrażać w praktyce przepisy ustawy o zmianie statusu uczelni jako jednostki budżetowej </a:t>
            </a:r>
            <a:r>
              <a:rPr lang="pl-PL" sz="1600" dirty="0"/>
              <a:t>oraz ograniczyć odpowiednio uprawnienia </a:t>
            </a:r>
            <a:r>
              <a:rPr lang="pl-PL" sz="1600" dirty="0" smtClean="0"/>
              <a:t>organów</a:t>
            </a:r>
            <a:r>
              <a:rPr lang="uk-UA" sz="1600" dirty="0" smtClean="0"/>
              <a:t> </a:t>
            </a:r>
            <a:r>
              <a:rPr lang="pl-PL" sz="1600" dirty="0" smtClean="0"/>
              <a:t>państwa </a:t>
            </a:r>
            <a:r>
              <a:rPr lang="pl-PL" sz="1600" dirty="0"/>
              <a:t>jako założyciela.</a:t>
            </a:r>
          </a:p>
        </p:txBody>
      </p:sp>
    </p:spTree>
    <p:extLst>
      <p:ext uri="{BB962C8B-B14F-4D97-AF65-F5344CB8AC3E}">
        <p14:creationId xmlns:p14="http://schemas.microsoft.com/office/powerpoint/2010/main" val="340221074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8357" y="1534637"/>
            <a:ext cx="5783589" cy="4224637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uk-UA" sz="1600" b="1" i="0" u="none" strike="noStrike" baseline="0" dirty="0"/>
              <a:t>[Органи управління]</a:t>
            </a:r>
          </a:p>
          <a:p>
            <a:pPr algn="l"/>
            <a:r>
              <a:rPr lang="ru-RU" sz="1600" b="1" i="0" u="none" strike="noStrike" baseline="0" dirty="0"/>
              <a:t>Варто розглянути можливість упорядкування системи органів управління у закладах вищої освіти та обмежити її до тих найважливіших</a:t>
            </a:r>
            <a:r>
              <a:rPr lang="ru-RU" sz="1600" b="0" i="0" u="none" strike="noStrike" baseline="0" dirty="0"/>
              <a:t>, які</a:t>
            </a:r>
            <a:r>
              <a:rPr lang="pl-PL" sz="1600" b="0" i="0" u="none" strike="noStrike" baseline="0" dirty="0"/>
              <a:t> </a:t>
            </a:r>
            <a:r>
              <a:rPr lang="uk-UA" sz="1600" b="0" i="0" u="none" strike="noStrike" baseline="0" dirty="0"/>
              <a:t>ухвалюють адміністративні рішення та здійснюють управління універ</a:t>
            </a:r>
            <a:r>
              <a:rPr lang="ru-RU" sz="1600" b="0" i="0" u="none" strike="noStrike" baseline="0" dirty="0"/>
              <a:t>ситетом, а не його структурними підрозділами, а саме до: ректора, вченої</a:t>
            </a:r>
            <a:r>
              <a:rPr lang="pl-PL" sz="1600" b="0" i="0" u="none" strike="noStrike" baseline="0" dirty="0"/>
              <a:t> </a:t>
            </a:r>
            <a:r>
              <a:rPr lang="uk-UA" sz="1600" b="0" i="0" u="none" strike="noStrike" baseline="0" dirty="0"/>
              <a:t>ради та наглядової ради.</a:t>
            </a:r>
          </a:p>
          <a:p>
            <a:pPr algn="l"/>
            <a:r>
              <a:rPr lang="ru-RU" sz="1600" b="1" i="0" u="none" strike="noStrike" baseline="0" dirty="0"/>
              <a:t>Сфера відповідальності кожного органу управління ЗВО повинна бути</a:t>
            </a:r>
            <a:r>
              <a:rPr lang="pl-PL" sz="1600" b="1" i="0" u="none" strike="noStrike" baseline="0" dirty="0"/>
              <a:t> </a:t>
            </a:r>
            <a:r>
              <a:rPr lang="ru-RU" sz="1600" b="1" i="0" u="none" strike="noStrike" baseline="0" dirty="0"/>
              <a:t>чітко визначена</a:t>
            </a:r>
            <a:r>
              <a:rPr lang="ru-RU" sz="1600" b="0" i="0" u="none" strike="noStrike" baseline="0" dirty="0"/>
              <a:t>, відповідно до розподілу повноважень, уникаючи</a:t>
            </a:r>
            <a:r>
              <a:rPr lang="pl-PL" sz="1600" b="0" i="0" u="none" strike="noStrike" baseline="0" dirty="0"/>
              <a:t> </a:t>
            </a:r>
            <a:r>
              <a:rPr lang="uk-UA" sz="1600" b="0" i="0" u="none" strike="noStrike" baseline="0" dirty="0"/>
              <a:t>ситуації спільної відповідальності.</a:t>
            </a:r>
          </a:p>
          <a:p>
            <a:pPr algn="l"/>
            <a:r>
              <a:rPr lang="ru-RU" sz="1600" b="1" i="0" u="none" strike="noStrike" baseline="0" dirty="0"/>
              <a:t>Належить обмежити надколегіальність в </a:t>
            </a:r>
            <a:r>
              <a:rPr lang="ru-RU" sz="1600" b="1" i="0" u="none" strike="noStrike" baseline="0" dirty="0" err="1"/>
              <a:t>управлінні</a:t>
            </a:r>
            <a:r>
              <a:rPr lang="ru-RU" sz="1600" b="1" i="0" u="none" strike="noStrike" baseline="0" dirty="0"/>
              <a:t> </a:t>
            </a:r>
            <a:r>
              <a:rPr lang="ru-RU" sz="1600" b="1" i="0" u="none" strike="noStrike" baseline="0" dirty="0" err="1" smtClean="0"/>
              <a:t>університетом</a:t>
            </a:r>
            <a:r>
              <a:rPr lang="ru-RU" sz="1600" b="0" i="0" u="none" strike="noStrike" baseline="0" dirty="0" smtClean="0"/>
              <a:t>. </a:t>
            </a:r>
            <a:endParaRPr lang="pl-PL" sz="1600" b="0" i="0" u="none" strike="noStrike" baseline="0" dirty="0"/>
          </a:p>
          <a:p>
            <a:pPr algn="l"/>
            <a:r>
              <a:rPr lang="ru-RU" sz="1600" b="1" i="0" u="none" strike="noStrike" baseline="0" dirty="0"/>
              <a:t>Роль і відповідальність одноосібного органу управління – ректора – має бути збільшена.</a:t>
            </a:r>
            <a:endParaRPr lang="pl-PL" sz="1600" b="1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78607E0A-D1CC-4119-B9C5-F61562ED0B92}"/>
              </a:ext>
            </a:extLst>
          </p:cNvPr>
          <p:cNvSpPr txBox="1"/>
          <p:nvPr/>
        </p:nvSpPr>
        <p:spPr>
          <a:xfrm>
            <a:off x="310053" y="1450553"/>
            <a:ext cx="5594265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[Organy uczelni]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Należy rozważyć sposoby usprawnienia systemu organów zarządzających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w instytucjach szkolnictwa wyższego, a w tym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ograniczenie ich liczby do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tych najważniejszych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, które podejmują decyzje administracyjne i zarządzają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uczelnią w całości, a nie jedynie jej jednostkami organizacyjnymi, a więc do: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rektora, rady akademickiej (senatu), rady nadzorczej.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Należy precyzyjnie określić zakres odpowiedzialności każdego organu uczelni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w sposób zapewniający podział zadań, unikając sytuacji odpowiedzialności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wspólnej.</a:t>
            </a:r>
            <a:endParaRPr lang="uk-UA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Należy ograniczyć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nadkolegialność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w zarządzaniu 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uczelnią</a:t>
            </a:r>
            <a:endParaRPr kumimoji="0" lang="uk-UA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Pozycja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 odpowiedzialność organu jednoosobowego, którym jest rektor, powinna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zostać zwiększona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4168560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9796" y="1534637"/>
            <a:ext cx="6052151" cy="394101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uk-UA" sz="1600" b="1" dirty="0"/>
              <a:t>[Ректор]</a:t>
            </a:r>
          </a:p>
          <a:p>
            <a:r>
              <a:rPr lang="uk-UA" sz="1600" b="1" dirty="0"/>
              <a:t>Відносини між міністром і міністерством та ректором повинні бути чіткіше врегульовані з урахуванням принципів університетської автономії</a:t>
            </a:r>
            <a:r>
              <a:rPr lang="pl-PL" sz="1600" b="1" dirty="0"/>
              <a:t> </a:t>
            </a:r>
            <a:r>
              <a:rPr lang="uk-UA" sz="1600" dirty="0"/>
              <a:t>та водночас підзвітності і відповідальності університету.</a:t>
            </a:r>
          </a:p>
          <a:p>
            <a:r>
              <a:rPr lang="uk-UA" sz="1600" b="1" dirty="0"/>
              <a:t>При визначенні ключових показників ефективності (</a:t>
            </a:r>
            <a:r>
              <a:rPr lang="pl-PL" sz="1600" b="1" dirty="0"/>
              <a:t>KPI</a:t>
            </a:r>
            <a:r>
              <a:rPr lang="pl-PL" sz="1600" b="1" dirty="0" smtClean="0"/>
              <a:t>)</a:t>
            </a:r>
            <a:r>
              <a:rPr lang="uk-UA" sz="1600" dirty="0" smtClean="0"/>
              <a:t> </a:t>
            </a:r>
            <a:r>
              <a:rPr lang="uk-UA" sz="1600" b="1" dirty="0"/>
              <a:t>слід враховувати реальну ситуацію,</a:t>
            </a:r>
            <a:r>
              <a:rPr lang="pl-PL" sz="1600" b="1" dirty="0"/>
              <a:t> </a:t>
            </a:r>
            <a:r>
              <a:rPr lang="uk-UA" sz="1600" b="1" dirty="0"/>
              <a:t>що виникає внаслідок загальної державної політики щодо фінансування</a:t>
            </a:r>
            <a:r>
              <a:rPr lang="pl-PL" sz="1600" b="1" dirty="0"/>
              <a:t> </a:t>
            </a:r>
            <a:r>
              <a:rPr lang="uk-UA" sz="1600" dirty="0"/>
              <a:t>вищої освіти, та потреби забезпечення перспектив розвитку закладу вищої освіти протягом терміну повноважень ректора.</a:t>
            </a:r>
          </a:p>
          <a:p>
            <a:r>
              <a:rPr lang="uk-UA" sz="1600" b="1" dirty="0"/>
              <a:t>Рекомендується посилити повноваження ректора у проведенні кадрової</a:t>
            </a:r>
            <a:r>
              <a:rPr lang="pl-PL" sz="1600" b="1" dirty="0"/>
              <a:t> </a:t>
            </a:r>
            <a:r>
              <a:rPr lang="uk-UA" sz="1600" b="1" dirty="0"/>
              <a:t>політики</a:t>
            </a:r>
            <a:r>
              <a:rPr lang="uk-UA" sz="1600" dirty="0"/>
              <a:t>, що відповідає європейським стандартам, включаючи реалізацію принципів та положень „Європейської хартії дослідників” та „Кодексу працевлаштування наукових працівників” в очолюваному ним університеті, як рекомендують Європейська комісія та Міністерство освіти</a:t>
            </a:r>
            <a:r>
              <a:rPr lang="pl-PL" sz="1600" dirty="0"/>
              <a:t> </a:t>
            </a:r>
            <a:r>
              <a:rPr lang="uk-UA" sz="1600" dirty="0"/>
              <a:t>і науки України.</a:t>
            </a:r>
            <a:endParaRPr lang="pl-PL" sz="16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78607E0A-D1CC-4119-B9C5-F61562ED0B92}"/>
              </a:ext>
            </a:extLst>
          </p:cNvPr>
          <p:cNvSpPr txBox="1"/>
          <p:nvPr/>
        </p:nvSpPr>
        <p:spPr>
          <a:xfrm>
            <a:off x="310053" y="1450553"/>
            <a:ext cx="559426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[Rektor]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Stosunki między ministrem i ministerstwem a rektorem powinny być bardziej precyzyjnie uregulowane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z uwzględnieniem zasad autonomii instytucjonalnej, ale także zasad odpowiedzialności i rozliczalności uczelni.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Przy określaniu wskaźników KPI </a:t>
            </a:r>
            <a:r>
              <a:rPr kumimoji="0" lang="pl-P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działaniu </a:t>
            </a:r>
            <a:r>
              <a:rPr kumimoji="0" lang="pl-P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rektora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powinna być uwzględniona realna sytuacja wynikająca z polityki rządowej w sprawach finansowania uczeln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oraz konieczności zapewnienia jej perspektyw rozwojowych w okresie kadencji.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Zaleca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się wzmocnienie roli rektora w prowadzeniu zgodnej ze standardami europejskimi polityki kadrowej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 tym wdrożenie zasad i postanowień „Europejskiej karty naukowca” oraz „Kodeksu postępowania w zakresie zatrudniania naukowców” w uczelni, jak to było zalecane przez Komisję Europejską oraz Ministerstwo Edukacji i Nauki Ukrainy.</a:t>
            </a:r>
          </a:p>
        </p:txBody>
      </p:sp>
    </p:spTree>
    <p:extLst>
      <p:ext uri="{BB962C8B-B14F-4D97-AF65-F5344CB8AC3E}">
        <p14:creationId xmlns:p14="http://schemas.microsoft.com/office/powerpoint/2010/main" val="2729091456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9797" y="1534637"/>
            <a:ext cx="5801092" cy="394101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uk-UA" sz="1600" b="1" dirty="0"/>
              <a:t>[Наглядова рада/університетська рада]</a:t>
            </a:r>
          </a:p>
          <a:p>
            <a:r>
              <a:rPr lang="uk-UA" sz="1600" dirty="0"/>
              <a:t> </a:t>
            </a:r>
            <a:r>
              <a:rPr lang="uk-UA" sz="1600" b="1" dirty="0"/>
              <a:t>Варто переглянути повноваження наглядової ради </a:t>
            </a:r>
            <a:r>
              <a:rPr lang="uk-UA" sz="1600" dirty="0"/>
              <a:t>та надати їй більш</a:t>
            </a:r>
            <a:r>
              <a:rPr lang="pl-PL" sz="1600" dirty="0"/>
              <a:t> </a:t>
            </a:r>
            <a:r>
              <a:rPr lang="uk-UA" sz="1600" dirty="0"/>
              <a:t>стратегічного </a:t>
            </a:r>
            <a:r>
              <a:rPr lang="uk-UA" sz="1600" dirty="0" smtClean="0"/>
              <a:t>спрямування</a:t>
            </a:r>
            <a:r>
              <a:rPr lang="pl-PL" sz="1600" dirty="0" smtClean="0"/>
              <a:t>.</a:t>
            </a:r>
            <a:endParaRPr lang="pl-PL" sz="1600" dirty="0"/>
          </a:p>
          <a:p>
            <a:r>
              <a:rPr lang="uk-UA" sz="1600" dirty="0"/>
              <a:t>З огляду на повноваження наглядової ради, </a:t>
            </a:r>
            <a:r>
              <a:rPr lang="uk-UA" sz="1600" b="1" dirty="0"/>
              <a:t>її членами мають бути представники різних стейкхолдерів, </a:t>
            </a:r>
            <a:r>
              <a:rPr lang="uk-UA" sz="1600" dirty="0"/>
              <a:t>властивих конкретному </a:t>
            </a:r>
            <a:r>
              <a:rPr lang="uk-UA" sz="1600" dirty="0" smtClean="0"/>
              <a:t>закладу.</a:t>
            </a:r>
            <a:endParaRPr lang="uk-UA" sz="1600" dirty="0"/>
          </a:p>
          <a:p>
            <a:r>
              <a:rPr lang="uk-UA" sz="1600" b="1" dirty="0"/>
              <a:t>На рівні Закону варто визначити кількісний склад та вимоги до членів</a:t>
            </a:r>
            <a:r>
              <a:rPr lang="uk-UA" sz="1600" dirty="0"/>
              <a:t>,</a:t>
            </a:r>
            <a:r>
              <a:rPr lang="pl-PL" sz="1600" dirty="0"/>
              <a:t> </a:t>
            </a:r>
            <a:r>
              <a:rPr lang="uk-UA" sz="1600" dirty="0"/>
              <a:t>зокрема обмежити членство в наглядовій раді для </a:t>
            </a:r>
            <a:endParaRPr lang="pl-PL" sz="1600" dirty="0"/>
          </a:p>
          <a:p>
            <a:pPr lvl="1"/>
            <a:r>
              <a:rPr lang="uk-UA" sz="1600" dirty="0"/>
              <a:t>одноосібних органів</a:t>
            </a:r>
            <a:r>
              <a:rPr lang="pl-PL" sz="1600" dirty="0"/>
              <a:t> </a:t>
            </a:r>
            <a:r>
              <a:rPr lang="uk-UA" sz="1600" dirty="0"/>
              <a:t>управління ЗВО та НУ (ректор, директор, президент), </a:t>
            </a:r>
            <a:endParaRPr lang="pl-PL" sz="1600" dirty="0"/>
          </a:p>
          <a:p>
            <a:pPr lvl="1"/>
            <a:r>
              <a:rPr lang="uk-UA" sz="1600" dirty="0"/>
              <a:t>осіб, які є членами наглядових рад інших установ та організацій (при дотриманні принципу, що особа може бути членом лише однієї наглядової ради, незалежно від типу й форми власності організації). </a:t>
            </a:r>
            <a:endParaRPr lang="pl-PL" sz="1600" dirty="0"/>
          </a:p>
          <a:p>
            <a:pPr lvl="1"/>
            <a:r>
              <a:rPr lang="uk-UA" sz="1600" dirty="0"/>
              <a:t>міністру та заступникам міністра бути членами наглядових рад </a:t>
            </a:r>
            <a:r>
              <a:rPr lang="uk-UA" sz="1600" dirty="0" smtClean="0"/>
              <a:t>ЗВО</a:t>
            </a:r>
            <a:endParaRPr lang="uk-UA" sz="16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584CFCCB-B533-40AB-BD6F-E39C9F4C57E6}"/>
              </a:ext>
            </a:extLst>
          </p:cNvPr>
          <p:cNvSpPr txBox="1"/>
          <p:nvPr/>
        </p:nvSpPr>
        <p:spPr>
          <a:xfrm>
            <a:off x="310053" y="1382348"/>
            <a:ext cx="551974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1600" b="1" dirty="0"/>
              <a:t>[Rada nadzorcza/</a:t>
            </a:r>
            <a:r>
              <a:rPr lang="pl-PL" sz="1600" b="1" dirty="0" smtClean="0"/>
              <a:t>rada </a:t>
            </a:r>
            <a:r>
              <a:rPr lang="pl-PL" sz="1600" b="1" dirty="0"/>
              <a:t>uczelni]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b="1" dirty="0" smtClean="0"/>
              <a:t>Warto uporządkować </a:t>
            </a:r>
            <a:r>
              <a:rPr lang="pl-PL" sz="1600" b="1" dirty="0"/>
              <a:t>zadania rady nadzorczej </a:t>
            </a:r>
            <a:r>
              <a:rPr lang="pl-PL" sz="1600" dirty="0"/>
              <a:t>oraz wzmocnić jej rolę w zarządzaniu strategicznym. </a:t>
            </a:r>
            <a:endParaRPr lang="uk-UA" sz="1600" dirty="0" smtClean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dirty="0" smtClean="0"/>
              <a:t>Uwzględniając </a:t>
            </a:r>
            <a:r>
              <a:rPr lang="pl-PL" sz="1600" dirty="0"/>
              <a:t>zadania rady nadzorczej</a:t>
            </a:r>
            <a:r>
              <a:rPr lang="pl-PL" sz="1600" b="1" dirty="0"/>
              <a:t>, jej członkowie powinni być przedstawicielami interesariuszy różnych grup </a:t>
            </a:r>
            <a:r>
              <a:rPr lang="pl-PL" sz="1600" dirty="0"/>
              <a:t>otoczenia </a:t>
            </a:r>
            <a:r>
              <a:rPr lang="pl-PL" sz="1600" dirty="0" smtClean="0"/>
              <a:t>uczelni</a:t>
            </a:r>
            <a:endParaRPr lang="pl-PL" sz="16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b="1" dirty="0"/>
              <a:t>Ustawowo należy określić skład ilościowy rady nadzorczej i wymagania członkostwa</a:t>
            </a:r>
            <a:r>
              <a:rPr lang="pl-PL" sz="1600" dirty="0"/>
              <a:t>, a w tym wykluczyć udział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dirty="0"/>
              <a:t>osób pełniących funkcje organów jednoosobowych uczelni oraz instytutów (rektor, dyrektor, prezydent),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dirty="0"/>
              <a:t>osób będących członkami rad nadzorczych innych instytucji i organizacji (z uwzględnieniem zasady, że dana osoba może być członkiem tylko jednej rady nadzorczej, niezależnie od rodzaju i formy własności tej organizacji).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dirty="0"/>
              <a:t>dla ministra i </a:t>
            </a:r>
            <a:r>
              <a:rPr lang="pl-PL" sz="1600" dirty="0" smtClean="0"/>
              <a:t>wiceministrów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84633672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79500" y="1590500"/>
            <a:ext cx="6052151" cy="394101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uk-UA" sz="1800" b="1" dirty="0"/>
              <a:t>[Інші органи (управління) ЗВО та управлінські/керівні функції]</a:t>
            </a:r>
          </a:p>
          <a:p>
            <a:r>
              <a:rPr lang="uk-UA" sz="1800" b="1" dirty="0"/>
              <a:t>Поняття „органи управління” вимагає конкретизації на рівні Закону</a:t>
            </a:r>
            <a:r>
              <a:rPr lang="uk-UA" sz="1800" dirty="0"/>
              <a:t>,</a:t>
            </a:r>
            <a:r>
              <a:rPr lang="pl-PL" sz="1800" dirty="0"/>
              <a:t> </a:t>
            </a:r>
            <a:r>
              <a:rPr lang="uk-UA" sz="1800" dirty="0"/>
              <a:t>оскільки у системі вищої освіти воно залишається дещо розмитим. Дорадчі органи, робочі органи, органи студентського самоврядування не</a:t>
            </a:r>
            <a:r>
              <a:rPr lang="pl-PL" sz="1800" dirty="0"/>
              <a:t> </a:t>
            </a:r>
            <a:r>
              <a:rPr lang="uk-UA" sz="1800" dirty="0"/>
              <a:t>є органами управління за своєю суттю.</a:t>
            </a:r>
            <a:endParaRPr lang="pl-PL" sz="1800" dirty="0"/>
          </a:p>
          <a:p>
            <a:pPr marL="0" indent="0" algn="l">
              <a:buNone/>
            </a:pPr>
            <a:endParaRPr lang="pl-PL" sz="1800" b="1" dirty="0"/>
          </a:p>
          <a:p>
            <a:pPr marL="0" indent="0" algn="l">
              <a:buNone/>
            </a:pPr>
            <a:r>
              <a:rPr lang="uk-UA" sz="1800" b="1" dirty="0"/>
              <a:t>[Організаційна структура]</a:t>
            </a:r>
          </a:p>
          <a:p>
            <a:r>
              <a:rPr lang="uk-UA" sz="1800" b="1" dirty="0"/>
              <a:t>Українські ЗВО повинні отримати більше автономії щодо конструювання</a:t>
            </a:r>
            <a:r>
              <a:rPr lang="pl-PL" sz="1800" b="1" dirty="0"/>
              <a:t> </a:t>
            </a:r>
            <a:r>
              <a:rPr lang="uk-UA" sz="1800" b="1" dirty="0"/>
              <a:t>власної структури</a:t>
            </a:r>
            <a:r>
              <a:rPr lang="uk-UA" sz="1800" dirty="0"/>
              <a:t>. Варто обмежити рівень деталізації норм Закону у цьому</a:t>
            </a:r>
            <a:r>
              <a:rPr lang="pl-PL" sz="1800" dirty="0"/>
              <a:t> </a:t>
            </a:r>
            <a:r>
              <a:rPr lang="uk-UA" sz="1800" dirty="0"/>
              <a:t>питанні, як це має місце зараз, належить зробити їх більш гнучкими</a:t>
            </a:r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62664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Rekomendacje adresowane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Ministra i rektorów ukraińskich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29796" y="626642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Рекомендації, адресовані до українського Міністра та ректорів українських ЗВО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584CFCCB-B533-40AB-BD6F-E39C9F4C57E6}"/>
              </a:ext>
            </a:extLst>
          </p:cNvPr>
          <p:cNvSpPr txBox="1"/>
          <p:nvPr/>
        </p:nvSpPr>
        <p:spPr>
          <a:xfrm>
            <a:off x="272331" y="1550693"/>
            <a:ext cx="551974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[Inne organy i funkcje kierownicze]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Pojęcie organów zarządzających wymaga ustawowej konkretyzacji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, ponieważ w systemie szkolnictwa wyższego pozostaje to niejasne. Organy doradcze, organy robocze, organy samorządu studenckiego nie są organami uczelni.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l-PL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[Struktura organizacyjna]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Uczelnie ukraińskie powinny uzyskać większą autonomię w zakresie określania własnej struktury</a:t>
            </a:r>
            <a:r>
              <a:rPr kumimoji="0" lang="pl-PL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; normy ustawowe w tym zakresie powinny być bardziej elastyczne, unikając nadmiernego poziomu szczegółowości w tej kwestii, jak to ma miejsce obecnie. </a:t>
            </a:r>
          </a:p>
        </p:txBody>
      </p:sp>
    </p:spTree>
    <p:extLst>
      <p:ext uri="{BB962C8B-B14F-4D97-AF65-F5344CB8AC3E}">
        <p14:creationId xmlns:p14="http://schemas.microsoft.com/office/powerpoint/2010/main" val="16808139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xmlns="" id="{F8827135-AE09-4704-9C51-17C961B73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409" y="1861924"/>
            <a:ext cx="5929220" cy="18669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endParaRPr lang="pl-PL" i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5C0B762-085B-4244-9377-8B9D6BE61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5371" y="2041061"/>
            <a:ext cx="5929220" cy="2447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x-none" b="1" dirty="0"/>
              <a:t>ДЕЯК</a:t>
            </a:r>
            <a:r>
              <a:rPr lang="uk-UA" b="1" dirty="0"/>
              <a:t>І</a:t>
            </a:r>
            <a:r>
              <a:rPr lang="x-none" b="1" dirty="0"/>
              <a:t> УВАГИ </a:t>
            </a:r>
            <a:endParaRPr lang="uk-UA" b="1" dirty="0"/>
          </a:p>
          <a:p>
            <a:pPr marL="0" indent="0" algn="ctr">
              <a:buNone/>
            </a:pPr>
            <a:r>
              <a:rPr lang="uk-UA" b="1" dirty="0"/>
              <a:t>ЕКСПЕРТІВ</a:t>
            </a:r>
            <a:endParaRPr lang="pl-PL" b="1" dirty="0"/>
          </a:p>
          <a:p>
            <a:pPr marL="0" indent="0" algn="ctr">
              <a:buNone/>
            </a:pPr>
            <a:r>
              <a:rPr lang="uk-UA" i="1" dirty="0">
                <a:solidFill>
                  <a:prstClr val="black"/>
                </a:solidFill>
                <a:latin typeface="Calibri" panose="020F0502020204030204"/>
              </a:rPr>
              <a:t>(Розділ 6)</a:t>
            </a:r>
            <a:endParaRPr lang="pl-PL" b="1" dirty="0"/>
          </a:p>
        </p:txBody>
      </p:sp>
      <p:sp>
        <p:nvSpPr>
          <p:cNvPr id="4" name="Symbol zastępczy zawartości 5">
            <a:extLst>
              <a:ext uri="{FF2B5EF4-FFF2-40B4-BE49-F238E27FC236}">
                <a16:creationId xmlns:a16="http://schemas.microsoft.com/office/drawing/2014/main" xmlns="" id="{9B74062E-FAE4-44FE-A0A0-CC713A235509}"/>
              </a:ext>
            </a:extLst>
          </p:cNvPr>
          <p:cNvSpPr txBox="1">
            <a:spLocks/>
          </p:cNvSpPr>
          <p:nvPr/>
        </p:nvSpPr>
        <p:spPr>
          <a:xfrm>
            <a:off x="166780" y="2041061"/>
            <a:ext cx="5929220" cy="2447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WYBRANE UWAGI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ZESPOŁU EKSPERTÓW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(Rozdział 6)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88956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46288" y="1344632"/>
            <a:ext cx="5670844" cy="4688033"/>
          </a:xfrm>
        </p:spPr>
        <p:txBody>
          <a:bodyPr>
            <a:noAutofit/>
          </a:bodyPr>
          <a:lstStyle/>
          <a:p>
            <a:pPr algn="l"/>
            <a:r>
              <a:rPr lang="uk-UA" sz="1800" dirty="0"/>
              <a:t>фінансування вищої освіти є найкращою інвестицією публічних фінансів, і кожна витрачена на цю мету гривня повертається у </a:t>
            </a:r>
            <a:r>
              <a:rPr lang="uk-UA" sz="1800" dirty="0" smtClean="0"/>
              <a:t>стократ</a:t>
            </a:r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Необхідність змін в організаційній структурі та системі управління університетів у напрямку більш менеджерського підходу до управління фінансами, щоб забезпечити ефективність і результативність управління університетом та реалізацію його стратегії розвитку. </a:t>
            </a:r>
            <a:endParaRPr lang="uk-UA" sz="1800" dirty="0" smtClean="0"/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Фокус на розвиток кадрів – професійний менеджерський персонал, </a:t>
            </a:r>
            <a:r>
              <a:rPr lang="uk-UA" sz="1800" dirty="0" smtClean="0"/>
              <a:t>розвиток </a:t>
            </a:r>
            <a:r>
              <a:rPr lang="uk-UA" sz="1800" dirty="0"/>
              <a:t>науково-педагогічних працівників, кадрова </a:t>
            </a:r>
            <a:r>
              <a:rPr lang="uk-UA" sz="1800" dirty="0" smtClean="0"/>
              <a:t>політика.</a:t>
            </a:r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34758" y="413379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Opinia ekspertów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17920" y="413379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Думка експертів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584CFCCB-B533-40AB-BD6F-E39C9F4C57E6}"/>
              </a:ext>
            </a:extLst>
          </p:cNvPr>
          <p:cNvSpPr txBox="1"/>
          <p:nvPr/>
        </p:nvSpPr>
        <p:spPr>
          <a:xfrm>
            <a:off x="311116" y="1467756"/>
            <a:ext cx="53597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finansowanie w szkolnictwo wyższe jest najlepszą formą inwestycji środków publicznych i każda wydana na ten cel złotówka zwraca się wielokrotnie</a:t>
            </a: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</a:t>
            </a:r>
            <a:endParaRPr kumimoji="0" lang="uk-UA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konieczność dokonywania zmian w ustroju uczelni, </a:t>
            </a:r>
            <a:r>
              <a:rPr kumimoji="0" lang="uk-UA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/>
            </a:r>
            <a:br>
              <a:rPr kumimoji="0" lang="uk-UA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w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kierunku bardziej menadżerskiego zarządzania finansami uczelni, aby zapewnić skuteczność i efektywność w zarządzaniu uniwersytetem i realizacji strategii jego rozwoju. </a:t>
            </a:r>
            <a:endParaRPr kumimoji="0" lang="uk-UA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Rozwój kadry jest priorytetem uczelni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- dobór profesjonalnej kadry menadżerskiej oraz rozwój nauczycieli akademickich, polityka kadrowa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3403880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AA875302-CE3B-4ABD-ACF7-F8CCD525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3714" y="1344632"/>
            <a:ext cx="5803848" cy="4688033"/>
          </a:xfrm>
        </p:spPr>
        <p:txBody>
          <a:bodyPr>
            <a:noAutofit/>
          </a:bodyPr>
          <a:lstStyle/>
          <a:p>
            <a:pPr algn="l"/>
            <a:r>
              <a:rPr lang="uk-UA" sz="1800" dirty="0" smtClean="0"/>
              <a:t>Дослідження </a:t>
            </a:r>
            <a:r>
              <a:rPr lang="uk-UA" sz="1800" dirty="0"/>
              <a:t>підтверджують необхідність оптимізації кількості ЗВО шляхом консолідаційних процесів.</a:t>
            </a:r>
            <a:endParaRPr lang="x-none" sz="1800" dirty="0"/>
          </a:p>
          <a:p>
            <a:pPr algn="l"/>
            <a:r>
              <a:rPr lang="uk-UA" sz="1800" dirty="0"/>
              <a:t>необхідності професіоналізації управління університетом, зокрема і його фінансами, а також вжиття заходів для раціоналізації витрат, включаючи енергоощадні проєкти, наприклад, будівництво зелених кампусів.</a:t>
            </a:r>
          </a:p>
          <a:p>
            <a:pPr algn="l"/>
            <a:r>
              <a:rPr lang="uk-UA" sz="1800" dirty="0"/>
              <a:t>до результатів рейтингування водночас потрібно ставитися дещо критично. Рейтинги є цінним джерелом інформації, яка допомагає керівництву університету, але не може підмінити його місію.</a:t>
            </a:r>
          </a:p>
          <a:p>
            <a:pPr algn="l"/>
            <a:r>
              <a:rPr lang="uk-UA" sz="1800" dirty="0"/>
              <a:t>Слід бути обережним щодо спокуси перекласти критерії рейтингування на систему оцінювання індивідуальних наукових працівників, що може суттєво зашкодити реалізації їхнього потенціалу та спричинити гальмування розвитку закладу вищої освіти.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xmlns="" id="{E8446D18-B4C7-4B22-80B9-C16542593000}"/>
              </a:ext>
            </a:extLst>
          </p:cNvPr>
          <p:cNvSpPr txBox="1">
            <a:spLocks/>
          </p:cNvSpPr>
          <p:nvPr/>
        </p:nvSpPr>
        <p:spPr>
          <a:xfrm>
            <a:off x="522184" y="350505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Opinia ekspertów</a:t>
            </a:r>
          </a:p>
        </p:txBody>
      </p:sp>
      <p:sp>
        <p:nvSpPr>
          <p:cNvPr id="12" name="Symbol zastępczy tekstu 6">
            <a:extLst>
              <a:ext uri="{FF2B5EF4-FFF2-40B4-BE49-F238E27FC236}">
                <a16:creationId xmlns:a16="http://schemas.microsoft.com/office/drawing/2014/main" xmlns="" id="{CB1534BA-98FB-4709-A28E-525BFED475CB}"/>
              </a:ext>
            </a:extLst>
          </p:cNvPr>
          <p:cNvSpPr txBox="1">
            <a:spLocks/>
          </p:cNvSpPr>
          <p:nvPr/>
        </p:nvSpPr>
        <p:spPr>
          <a:xfrm>
            <a:off x="5817920" y="413379"/>
            <a:ext cx="5594266" cy="8239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/>
              </a:rPr>
              <a:t>Думка експертів</a:t>
            </a:r>
            <a:endParaRPr lang="pl-PL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584CFCCB-B533-40AB-BD6F-E39C9F4C57E6}"/>
              </a:ext>
            </a:extLst>
          </p:cNvPr>
          <p:cNvSpPr txBox="1"/>
          <p:nvPr/>
        </p:nvSpPr>
        <p:spPr>
          <a:xfrm>
            <a:off x="452662" y="1216260"/>
            <a:ext cx="5239883" cy="5045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l-PL" dirty="0" smtClean="0">
                <a:solidFill>
                  <a:prstClr val="black"/>
                </a:solidFill>
                <a:latin typeface="Calibri" panose="020F0502020204030204"/>
              </a:rPr>
              <a:t>konieczność </a:t>
            </a: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optymalizowania liczby uczelni poprzez procesy konsolidacyjne.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potrzeba profesjonalizacji zarzadzania uczelnią, w tym jej finansami, a także podejmowania działań w kierunku racjonalizacji kosztów, w tym oszczędności energii poprzez budowę zielonych kampusów.</a:t>
            </a:r>
            <a:endParaRPr lang="x-none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do wyników rankingów</a:t>
            </a:r>
            <a:r>
              <a:rPr lang="x-none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nie podchodzić bezkrytycznie. Rankingi stanowią cenne źródło informacji</a:t>
            </a:r>
            <a:r>
              <a:rPr lang="x-none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pomocnych w zarządzaniu uczelni, jednakże nie mogą przesłaniać jej misji</a:t>
            </a:r>
            <a:endParaRPr lang="x-none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Z ostrożnością należy podchodzić do pokusy przekładania kryteriów rankingowych na kryteria indywidualnej oceny pracowników, co może uniemożliwiać wydobywanie ich pełnego potencjału, przyczyniając do hamowania rozwoju uczelni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pl-PL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55596250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5">
            <a:extLst>
              <a:ext uri="{FF2B5EF4-FFF2-40B4-BE49-F238E27FC236}">
                <a16:creationId xmlns:a16="http://schemas.microsoft.com/office/drawing/2014/main" xmlns="" id="{9B74062E-FAE4-44FE-A0A0-CC713A235509}"/>
              </a:ext>
            </a:extLst>
          </p:cNvPr>
          <p:cNvSpPr txBox="1">
            <a:spLocks/>
          </p:cNvSpPr>
          <p:nvPr/>
        </p:nvSpPr>
        <p:spPr>
          <a:xfrm>
            <a:off x="90580" y="580396"/>
            <a:ext cx="5929220" cy="737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PODSUMOWANIE - </a:t>
            </a:r>
            <a:r>
              <a:rPr lang="uk-UA" b="1" dirty="0">
                <a:solidFill>
                  <a:prstClr val="black"/>
                </a:solidFill>
                <a:latin typeface="Calibri" panose="020F0502020204030204"/>
              </a:rPr>
              <a:t>ПІДСУМОК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xmlns="" id="{E972A7D7-2DFC-49C1-8CA3-002A93367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1314" y="1508166"/>
            <a:ext cx="5181600" cy="2900754"/>
          </a:xfrm>
        </p:spPr>
        <p:txBody>
          <a:bodyPr>
            <a:noAutofit/>
          </a:bodyPr>
          <a:lstStyle/>
          <a:p>
            <a:r>
              <a:rPr lang="pl-PL" sz="1800" dirty="0"/>
              <a:t>Skuteczny i wyjątkowy przykład współpracy międzynarodowej na poziomie kluczowych interesariuszy narodowych w szkolnictwie wyższym</a:t>
            </a:r>
          </a:p>
          <a:p>
            <a:r>
              <a:rPr lang="pl-PL" sz="1800" dirty="0"/>
              <a:t>Dyplomacja publiczna / dyplomacja akademicka i wkład w rozwój współpracy polsko-ukraińskiej</a:t>
            </a:r>
          </a:p>
          <a:p>
            <a:r>
              <a:rPr lang="pl-PL" sz="1800" dirty="0"/>
              <a:t>Dzielenie się dobrymi praktykami i uczenie się nawzajem w środowisku liderów uczelni </a:t>
            </a:r>
            <a:endParaRPr lang="uk-UA" sz="1800" dirty="0"/>
          </a:p>
          <a:p>
            <a:r>
              <a:rPr lang="pl-PL" sz="1800" dirty="0"/>
              <a:t>Wkład w rozwój polityki opartej o wyniki badań i analizę ekspercką  (</a:t>
            </a:r>
            <a:r>
              <a:rPr lang="pl-PL" sz="1800" dirty="0" err="1"/>
              <a:t>evidence-based</a:t>
            </a:r>
            <a:r>
              <a:rPr lang="pl-PL" sz="1800" dirty="0"/>
              <a:t> policy)</a:t>
            </a:r>
          </a:p>
          <a:p>
            <a:r>
              <a:rPr lang="pl-PL" sz="1800" dirty="0"/>
              <a:t>Wielkie podziękowanie należy Partnerom oraz Ministerstwu Edukacji i Nauki RP</a:t>
            </a:r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xmlns="" id="{03B32F68-66C4-4949-8527-CBF42617B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1508166"/>
            <a:ext cx="5820886" cy="2900754"/>
          </a:xfrm>
        </p:spPr>
        <p:txBody>
          <a:bodyPr>
            <a:noAutofit/>
          </a:bodyPr>
          <a:lstStyle/>
          <a:p>
            <a:r>
              <a:rPr lang="uk-UA" sz="1800" dirty="0"/>
              <a:t>Успішний та унікальний приклад двосторонньої співпраці на рівні ключових національних стейкхолдерів</a:t>
            </a:r>
          </a:p>
          <a:p>
            <a:r>
              <a:rPr lang="uk-UA" sz="1800" dirty="0"/>
              <a:t>Публічна дипломатія / академічна дипломатія та внесок у розвиток польсько-українського співробітництва </a:t>
            </a:r>
            <a:endParaRPr lang="pl-PL" sz="1800" dirty="0"/>
          </a:p>
          <a:p>
            <a:r>
              <a:rPr lang="uk-UA" sz="1800" dirty="0"/>
              <a:t>Обмін досвідом та навчання один від одного у середовищі лідерів університетів </a:t>
            </a:r>
            <a:endParaRPr lang="pl-PL" sz="1800" dirty="0"/>
          </a:p>
          <a:p>
            <a:r>
              <a:rPr lang="uk-UA" sz="1800" dirty="0"/>
              <a:t>Внесок у розвиток політики на підставі результатів досліджень та експертної аналітики (</a:t>
            </a:r>
            <a:r>
              <a:rPr lang="pl-PL" sz="1800" dirty="0" err="1"/>
              <a:t>evidence-based</a:t>
            </a:r>
            <a:r>
              <a:rPr lang="pl-PL" sz="1800" dirty="0"/>
              <a:t> policy)</a:t>
            </a:r>
            <a:endParaRPr lang="uk-UA" sz="1800" dirty="0"/>
          </a:p>
          <a:p>
            <a:r>
              <a:rPr lang="uk-UA" sz="1800" dirty="0"/>
              <a:t>Велика подяка партнерам та особливо Міністерству освіти і науки Польщі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336318650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10BB14F2-8158-481F-B754-AD1D5032CB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b="1" dirty="0"/>
              <a:t>Dziękujemy bardzo!</a:t>
            </a:r>
            <a:r>
              <a:rPr lang="uk-UA" sz="3600" b="1" dirty="0"/>
              <a:t> – Дякуємо за увагу!</a:t>
            </a:r>
            <a:r>
              <a:rPr lang="pl-PL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0304143"/>
      </p:ext>
    </p:extLst>
  </p:cSld>
  <p:clrMapOvr>
    <a:masterClrMapping/>
  </p:clrMapOvr>
  <p:transition xmlns:p14="http://schemas.microsoft.com/office/powerpoint/2010/main" spd="slow">
    <p:wipe dir="r"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5602</Words>
  <Application>Microsoft Macintosh PowerPoint</Application>
  <PresentationFormat>Другой</PresentationFormat>
  <Paragraphs>521</Paragraphs>
  <Slides>50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50</vt:i4>
      </vt:variant>
    </vt:vector>
  </HeadingPairs>
  <TitlesOfParts>
    <vt:vector size="57" baseType="lpstr">
      <vt:lpstr>Motyw pakietu Office</vt:lpstr>
      <vt:lpstr>1_Motyw pakietu Office</vt:lpstr>
      <vt:lpstr>2_Motyw pakietu Office</vt:lpstr>
      <vt:lpstr>3_Motyw pakietu Office</vt:lpstr>
      <vt:lpstr>4_Motyw pakietu Office</vt:lpstr>
      <vt:lpstr>5_Motyw pakietu Office</vt:lpstr>
      <vt:lpstr>6_Motyw pakietu Office</vt:lpstr>
      <vt:lpstr>Презентация PowerPoint</vt:lpstr>
      <vt:lpstr>Plan - План</vt:lpstr>
      <vt:lpstr>Chronologia współpracy   Хронологія співпраці 2013-2015</vt:lpstr>
      <vt:lpstr>Chronologia współpracy –  Хронологія співпраці  2016-2018</vt:lpstr>
      <vt:lpstr>Projekt polsko-ukraiński MEiN-PW  Польсько-український проєкт - 2018-2021</vt:lpstr>
      <vt:lpstr>Osiągnięcia Projektu – Досягнення Проєкту 2018-2021 Badania jak podstawa seminariów i debat rektorów –  Дослідження у сфері вищої освіти як основа ректорських дискусій </vt:lpstr>
      <vt:lpstr>Osiągnięcia Projektu – Досягнення Проєкту 2018-2021 3 Stanowiska Wspólne – 3 Спільні резолюції </vt:lpstr>
      <vt:lpstr>Osiągnięcia Projektu – Досягнення Проєкту 2018-2021 Wizyty delegacji w Polsce i w Ukrainie –  Візити делегацій у Польщі та Україні </vt:lpstr>
      <vt:lpstr>Osiągnięcia Projektu – Досягнення Проєкту 2018-2021 Uczestnicy – Учасники</vt:lpstr>
      <vt:lpstr> </vt:lpstr>
      <vt:lpstr>Seminarium i Debata Rektorów  nt finansowania uczelni, Poznań –  Семінар та Ректорська дискусія щодо фінансування вищої освіти, Познань 2.04.2019 </vt:lpstr>
      <vt:lpstr>Seminarium i Debata Rektorów nt. Rankingi w strategiach rozwoju uczelni, Kijów  Семінар та Ректорська дискусія щодо рейтингів у стратегії розвитку університетів, Київ 16.10.2019</vt:lpstr>
      <vt:lpstr>Wizyta delegacji KRASP i ZRUU w Ministerstwie Edukacji i Nauki Ukrainy   Візит делегації KRASP та Спілки ректорів у Міністерстві освіти і науки України, 17.10.2019</vt:lpstr>
      <vt:lpstr>Експертний семінар «Евалюація якості наукової діяльності», у співпраці з МОН, Київ 26.02.2020</vt:lpstr>
      <vt:lpstr>Презентация PowerPoint</vt:lpstr>
      <vt:lpstr>Ректорський семінар в Одесі - Seminarium Rektorów w Odessie 28.09.2021</vt:lpstr>
      <vt:lpstr>Osiągnięcia Projektu – Досягнення Проєкту 2018-2021 Upowszechnianie, popularyzacja wyników Projektu –  Поширення, популяризація результатів Проєкту </vt:lpstr>
      <vt:lpstr>Польсько-українська співпраця ректорів як інструмент розвитку лідерів у вищій освіті у доповіді EUA NEWLEAD –   Współpraca polsko-ukraińska uznana przez EUA działaniem na rzecz rozwoju przywództwa w szkolnictwie wyższym – projekt NEWLEAD, 2021</vt:lpstr>
      <vt:lpstr>Презентация PowerPoint</vt:lpstr>
      <vt:lpstr>Raport końcowy Projektu Публікація за результатами Проєкту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Dziękujemy bardzo! – Дякуємо за увагу!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Gembara Marzena</dc:creator>
  <cp:lastModifiedBy>macpro</cp:lastModifiedBy>
  <cp:revision>28</cp:revision>
  <dcterms:created xsi:type="dcterms:W3CDTF">2021-11-05T17:15:28Z</dcterms:created>
  <dcterms:modified xsi:type="dcterms:W3CDTF">2021-11-07T14:38:30Z</dcterms:modified>
</cp:coreProperties>
</file>